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
      <p:font typeface="Anaheim"/>
      <p:regular r:id="rId37"/>
      <p:bold r:id="rId38"/>
    </p:embeddedFont>
    <p:embeddedFont>
      <p:font typeface="Anek Malayalam ExtraBold"/>
      <p:bold r:id="rId39"/>
    </p:embeddedFont>
    <p:embeddedFont>
      <p:font typeface="Bebas Neue"/>
      <p:regular r:id="rId40"/>
    </p:embeddedFont>
    <p:embeddedFont>
      <p:font typeface="Anek Malayalam"/>
      <p:regular r:id="rId41"/>
      <p:bold r:id="rId42"/>
    </p:embeddedFont>
    <p:embeddedFont>
      <p:font typeface="Albert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DFB052-AD68-4F9B-BE63-16417C32DE2A}">
  <a:tblStyle styleId="{AFDFB052-AD68-4F9B-BE63-16417C32DE2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20" Type="http://schemas.openxmlformats.org/officeDocument/2006/relationships/slide" Target="slides/slide15.xml"/><Relationship Id="rId42" Type="http://schemas.openxmlformats.org/officeDocument/2006/relationships/font" Target="fonts/AnekMalayalam-bold.fntdata"/><Relationship Id="rId41" Type="http://schemas.openxmlformats.org/officeDocument/2006/relationships/font" Target="fonts/AnekMalayalam-regular.fntdata"/><Relationship Id="rId22" Type="http://schemas.openxmlformats.org/officeDocument/2006/relationships/slide" Target="slides/slide17.xml"/><Relationship Id="rId44" Type="http://schemas.openxmlformats.org/officeDocument/2006/relationships/font" Target="fonts/AlbertSans-bold.fntdata"/><Relationship Id="rId21" Type="http://schemas.openxmlformats.org/officeDocument/2006/relationships/slide" Target="slides/slide16.xml"/><Relationship Id="rId43" Type="http://schemas.openxmlformats.org/officeDocument/2006/relationships/font" Target="fonts/AlbertSans-regular.fntdata"/><Relationship Id="rId24" Type="http://schemas.openxmlformats.org/officeDocument/2006/relationships/slide" Target="slides/slide19.xml"/><Relationship Id="rId46" Type="http://schemas.openxmlformats.org/officeDocument/2006/relationships/font" Target="fonts/AlbertSans-boldItalic.fntdata"/><Relationship Id="rId23" Type="http://schemas.openxmlformats.org/officeDocument/2006/relationships/slide" Target="slides/slide18.xml"/><Relationship Id="rId45" Type="http://schemas.openxmlformats.org/officeDocument/2006/relationships/font" Target="fonts/Albert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Anaheim-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AnekMalayalamExtraBold-bold.fntdata"/><Relationship Id="rId16" Type="http://schemas.openxmlformats.org/officeDocument/2006/relationships/slide" Target="slides/slide11.xml"/><Relationship Id="rId38" Type="http://schemas.openxmlformats.org/officeDocument/2006/relationships/font" Target="fonts/Anahei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daptive_histogram_equalization#Contrast_Limited_AH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gment-anything.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07373c50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07373c50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Henry</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a1a4330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a1a4330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that we shuffled the groups,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assigned the groups to train, validation and test set in ratio of 70:10:20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way we have balanced number of images per species and no data leakage.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downsampled dataset has around 1000 images per class.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Next, I will handover to jacqueline to talk about the image pre-processing steps.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139292fe3d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139292fe3d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Jacqueline (50s)</a:t>
            </a:r>
            <a:endParaRPr b="1">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After splitting the datasets, we performed some processing on the images so to improve the model fairness and quality of features. </a:t>
            </a:r>
            <a:endParaRPr sz="1000">
              <a:solidFill>
                <a:schemeClr val="dk1"/>
              </a:solidFill>
            </a:endParaRPr>
          </a:p>
          <a:p>
            <a:pPr indent="0" lvl="0" marL="0" rtl="0" algn="l">
              <a:spcBef>
                <a:spcPts val="0"/>
              </a:spcBef>
              <a:spcAft>
                <a:spcPts val="0"/>
              </a:spcAft>
              <a:buNone/>
            </a:pPr>
            <a:r>
              <a:rPr lang="en" sz="1000">
                <a:solidFill>
                  <a:schemeClr val="dk1"/>
                </a:solidFill>
              </a:rPr>
              <a:t>Firstly we blacked out the dataset project logo and metadata banner at the bottom of all images as those are unnecessary information.</a:t>
            </a:r>
            <a:endParaRPr sz="1000">
              <a:solidFill>
                <a:schemeClr val="dk1"/>
              </a:solidFill>
            </a:endParaRPr>
          </a:p>
          <a:p>
            <a:pPr indent="0" lvl="0" marL="0" rtl="0" algn="l">
              <a:spcBef>
                <a:spcPts val="0"/>
              </a:spcBef>
              <a:spcAft>
                <a:spcPts val="0"/>
              </a:spcAft>
              <a:buNone/>
            </a:pPr>
            <a:r>
              <a:rPr lang="en" sz="1000">
                <a:solidFill>
                  <a:schemeClr val="dk1"/>
                </a:solidFill>
              </a:rPr>
              <a:t>As the camera traps use infrared flash for capturing images at night-time, those images will have different color and intensity behavior from colored images taken in the day. </a:t>
            </a:r>
            <a:endParaRPr sz="1000">
              <a:solidFill>
                <a:schemeClr val="dk1"/>
              </a:solidFill>
            </a:endParaRPr>
          </a:p>
          <a:p>
            <a:pPr indent="0" lvl="0" marL="0" rtl="0" algn="l">
              <a:spcBef>
                <a:spcPts val="0"/>
              </a:spcBef>
              <a:spcAft>
                <a:spcPts val="0"/>
              </a:spcAft>
              <a:buNone/>
            </a:pPr>
            <a:r>
              <a:rPr lang="en" sz="1000">
                <a:solidFill>
                  <a:schemeClr val="dk1"/>
                </a:solidFill>
              </a:rPr>
              <a:t>To allow more practical analysis without time limitation, we took the red channel of all images only by turning the Blue and Green channel values to zeros.</a:t>
            </a:r>
            <a:endParaRPr sz="1000">
              <a:solidFill>
                <a:schemeClr val="dk1"/>
              </a:solidFill>
            </a:endParaRPr>
          </a:p>
          <a:p>
            <a:pPr indent="0" lvl="0" marL="0" rtl="0" algn="l">
              <a:spcBef>
                <a:spcPts val="0"/>
              </a:spcBef>
              <a:spcAft>
                <a:spcPts val="0"/>
              </a:spcAft>
              <a:buNone/>
            </a:pPr>
            <a:r>
              <a:rPr lang="en" sz="1000">
                <a:solidFill>
                  <a:schemeClr val="dk1"/>
                </a:solidFill>
              </a:rPr>
              <a:t>At the final step of preprocessing, we scaled down the image resolution to 0.1 times and perform histogram equalization to refine the intensity distribution. </a:t>
            </a:r>
            <a:endParaRPr sz="1000">
              <a:solidFill>
                <a:schemeClr val="dk1"/>
              </a:solidFill>
            </a:endParaRPr>
          </a:p>
          <a:p>
            <a:pPr indent="0" lvl="0" marL="0" rtl="0" algn="l">
              <a:spcBef>
                <a:spcPts val="0"/>
              </a:spcBef>
              <a:spcAft>
                <a:spcPts val="0"/>
              </a:spcAft>
              <a:buNone/>
            </a:pPr>
            <a:r>
              <a:rPr lang="en" sz="1000">
                <a:solidFill>
                  <a:schemeClr val="dk1"/>
                </a:solidFill>
              </a:rPr>
              <a:t>We chose to use a variant of adaptive histogram equalization called </a:t>
            </a:r>
            <a:r>
              <a:rPr lang="en" sz="1000">
                <a:solidFill>
                  <a:schemeClr val="dk1"/>
                </a:solidFill>
                <a:uFill>
                  <a:noFill/>
                </a:uFill>
                <a:hlinkClick r:id="rId2">
                  <a:extLst>
                    <a:ext uri="{A12FA001-AC4F-418D-AE19-62706E023703}">
                      <ahyp:hlinkClr val="tx"/>
                    </a:ext>
                  </a:extLst>
                </a:hlinkClick>
              </a:rPr>
              <a:t>contrast limited adaptive histogram equalization (CLAHE)</a:t>
            </a:r>
            <a:r>
              <a:rPr lang="en" sz="1000">
                <a:solidFill>
                  <a:schemeClr val="dk1"/>
                </a:solidFill>
              </a:rPr>
              <a:t> for better results. </a:t>
            </a:r>
            <a:endParaRPr sz="1000">
              <a:solidFill>
                <a:schemeClr val="dk1"/>
              </a:solidFill>
            </a:endParaRPr>
          </a:p>
          <a:p>
            <a:pPr indent="0" lvl="0" marL="0" rtl="0" algn="l">
              <a:spcBef>
                <a:spcPts val="0"/>
              </a:spcBef>
              <a:spcAft>
                <a:spcPts val="0"/>
              </a:spcAft>
              <a:buNone/>
            </a:pPr>
            <a:r>
              <a:rPr lang="en" sz="1000">
                <a:solidFill>
                  <a:schemeClr val="dk1"/>
                </a:solidFill>
              </a:rPr>
              <a:t>In this sample image, the shape and posture of the animal is unclear in the original, looking similar to trees at the background, but it became much visible after the preprocessing.</a:t>
            </a:r>
            <a:endParaRPr sz="10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10cfcfe94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10cfcfe94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Jacqueline (10s)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then moved on to feature extraction. For the period of this project we have explored different feature options.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we have decided to keep only one of the color channels, some features such as those comparing color channels are not suitable for our case.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we chose to use 4 features.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39292fe3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139292fe3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Jacqueline (15s)</a:t>
            </a:r>
            <a:endParaRPr b="1"/>
          </a:p>
          <a:p>
            <a:pPr indent="0" lvl="0" marL="0" rtl="0" algn="l">
              <a:spcBef>
                <a:spcPts val="0"/>
              </a:spcBef>
              <a:spcAft>
                <a:spcPts val="0"/>
              </a:spcAft>
              <a:buNone/>
            </a:pPr>
            <a:r>
              <a:rPr b="1" lang="en"/>
              <a:t> </a:t>
            </a:r>
            <a:endParaRPr/>
          </a:p>
          <a:p>
            <a:pPr indent="0" lvl="0" marL="0" rtl="0" algn="l">
              <a:spcBef>
                <a:spcPts val="0"/>
              </a:spcBef>
              <a:spcAft>
                <a:spcPts val="0"/>
              </a:spcAft>
              <a:buNone/>
            </a:pPr>
            <a:r>
              <a:rPr lang="en"/>
              <a:t>The first feature we chose was HOG - histogram of oriented gradient. It provides information on the edge orientation </a:t>
            </a:r>
            <a:r>
              <a:rPr lang="en" sz="1200">
                <a:solidFill>
                  <a:srgbClr val="202122"/>
                </a:solidFill>
              </a:rPr>
              <a:t>in localized portions of the image. We used 8 orientations and 10 by 10 pixel </a:t>
            </a:r>
            <a:r>
              <a:rPr lang="en" sz="1200">
                <a:solidFill>
                  <a:srgbClr val="202122"/>
                </a:solidFill>
              </a:rPr>
              <a:t>blocks as the parameter. From the tSNE plot it seems that that some classes are separated out, showing potential of HOG in our analysis.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1beb41a6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1beb41a6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beb41a6e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beb41a6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Jacqueline (21s)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third feature we chose was a complex feature obtained from a pretrained CNN model.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have taken the InceptionV3 model from the keras library, which is </a:t>
            </a:r>
            <a:r>
              <a:rPr lang="en">
                <a:solidFill>
                  <a:srgbClr val="1F1F1F"/>
                </a:solidFill>
              </a:rPr>
              <a:t>the third edition of Google's Inception CNN, originally introduced during the ImageNet Recognition Challenge. </a:t>
            </a:r>
            <a:endParaRPr>
              <a:solidFill>
                <a:srgbClr val="1F1F1F"/>
              </a:solidFill>
            </a:endParaRPr>
          </a:p>
          <a:p>
            <a:pPr indent="0" lvl="0" marL="0" rtl="0" algn="l">
              <a:spcBef>
                <a:spcPts val="0"/>
              </a:spcBef>
              <a:spcAft>
                <a:spcPts val="0"/>
              </a:spcAft>
              <a:buClr>
                <a:schemeClr val="dk1"/>
              </a:buClr>
              <a:buSzPts val="1100"/>
              <a:buFont typeface="Arial"/>
              <a:buNone/>
            </a:pPr>
            <a:r>
              <a:rPr lang="en">
                <a:solidFill>
                  <a:srgbClr val="1F1F1F"/>
                </a:solidFill>
              </a:rPr>
              <a:t>We passed the preprocessed images into the Inception model, and took the embeddings from the third layer from the last for use, since the last 2 layers of the CNN model was pooling and classification.</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beb41a6e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beb41a6e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Juliana (42´´)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We performed SIFT with bag of visual words and applied weights to the descriptors using TF-IDF, aiming to reduce descriptors related to the background, while focusing on the animals.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noticed that these hyperparameters worked best when creating our descriptors. We increased our thresholds to include more keypoints, and to focus on rounder objects (animals), while not considering more jagged edges (grass). We increased octave layers to account for different distances to the camera, as animals could be found up close or far away. A low sigma produced more descriptors, particularly in the background, so the value was increased.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experimented with with different cluster sizes for the BoVW clustering, but found that the square root of the number of files got the best </a:t>
            </a:r>
            <a:r>
              <a:rPr lang="en"/>
              <a:t>performance</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0cfcfe940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10cfcfe940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Juliana (30”)</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performed PCA on each of our 5 feature vectors, and selected the number of components that explained 95% of the variance for each of the vectors as seen here. We then stacked those feature vectors into our data matrix, to perform classification using different models.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PCA and tSNE results would suggest a better class segmentation with HOG, but a faster classifier with CNN and SIFT.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10cfcfe940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10cfcfe940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Eunice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1beb41a6e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1beb41a6e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Eunice</a:t>
            </a:r>
            <a:endParaRPr b="1"/>
          </a:p>
          <a:p>
            <a:pPr indent="0" lvl="0" marL="0" rtl="0" algn="l">
              <a:spcBef>
                <a:spcPts val="0"/>
              </a:spcBef>
              <a:spcAft>
                <a:spcPts val="0"/>
              </a:spcAft>
              <a:buNone/>
            </a:pPr>
            <a:r>
              <a:rPr lang="en"/>
              <a:t>We trained three models:</a:t>
            </a:r>
            <a:endParaRPr/>
          </a:p>
          <a:p>
            <a:pPr indent="-298450" lvl="0" marL="457200" rtl="0" algn="l">
              <a:spcBef>
                <a:spcPts val="0"/>
              </a:spcBef>
              <a:spcAft>
                <a:spcPts val="0"/>
              </a:spcAft>
              <a:buSzPts val="1100"/>
              <a:buAutoNum type="arabicPeriod"/>
            </a:pPr>
            <a:r>
              <a:rPr lang="en"/>
              <a:t>Linear Discriminant Analysis, </a:t>
            </a:r>
            <a:endParaRPr/>
          </a:p>
          <a:p>
            <a:pPr indent="-298450" lvl="0" marL="457200" rtl="0" algn="l">
              <a:spcBef>
                <a:spcPts val="0"/>
              </a:spcBef>
              <a:spcAft>
                <a:spcPts val="0"/>
              </a:spcAft>
              <a:buSzPts val="1100"/>
              <a:buAutoNum type="arabicPeriod"/>
            </a:pPr>
            <a:r>
              <a:rPr lang="en"/>
              <a:t>Support Vector Machine and</a:t>
            </a:r>
            <a:endParaRPr/>
          </a:p>
          <a:p>
            <a:pPr indent="-298450" lvl="0" marL="457200" rtl="0" algn="l">
              <a:spcBef>
                <a:spcPts val="0"/>
              </a:spcBef>
              <a:spcAft>
                <a:spcPts val="0"/>
              </a:spcAft>
              <a:buSzPts val="1100"/>
              <a:buAutoNum type="arabicPeriod"/>
            </a:pPr>
            <a:r>
              <a:rPr lang="en"/>
              <a:t>Also adopted neural network as our deep learning model.</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Grouped Search Cross Validation for searching suitable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One-vs-Rest (OVR) approach for SVM training, </a:t>
            </a:r>
            <a:endParaRPr/>
          </a:p>
          <a:p>
            <a:pPr indent="0" lvl="0" marL="0" rtl="0" algn="l">
              <a:spcBef>
                <a:spcPts val="0"/>
              </a:spcBef>
              <a:spcAft>
                <a:spcPts val="0"/>
              </a:spcAft>
              <a:buNone/>
            </a:pPr>
            <a:r>
              <a:rPr lang="en"/>
              <a:t>after considering the test set accuracy and training time, our best model is SVM, with train accuracy reaching .76 and test accuracy .758</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Henry</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f07123a5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f07123a5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Eunice</a:t>
            </a:r>
            <a:endParaRPr b="1"/>
          </a:p>
          <a:p>
            <a:pPr indent="0" lvl="0" marL="0" rtl="0" algn="l">
              <a:spcBef>
                <a:spcPts val="0"/>
              </a:spcBef>
              <a:spcAft>
                <a:spcPts val="0"/>
              </a:spcAft>
              <a:buNone/>
            </a:pPr>
            <a:r>
              <a:rPr lang="en"/>
              <a:t>Here are the parameters and search values of our neural network are shown here. </a:t>
            </a:r>
            <a:endParaRPr/>
          </a:p>
          <a:p>
            <a:pPr indent="0" lvl="0" marL="0" rtl="0" algn="l">
              <a:spcBef>
                <a:spcPts val="0"/>
              </a:spcBef>
              <a:spcAft>
                <a:spcPts val="0"/>
              </a:spcAft>
              <a:buNone/>
            </a:pPr>
            <a:r>
              <a:rPr lang="en"/>
              <a:t>We have tried using different activation functions,</a:t>
            </a:r>
            <a:endParaRPr/>
          </a:p>
          <a:p>
            <a:pPr indent="0" lvl="0" marL="0" rtl="0" algn="l">
              <a:spcBef>
                <a:spcPts val="0"/>
              </a:spcBef>
              <a:spcAft>
                <a:spcPts val="0"/>
              </a:spcAft>
              <a:buNone/>
            </a:pPr>
            <a:r>
              <a:rPr lang="en"/>
              <a:t>Jacqueline will cover more detail about the neural network later.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10cfcfe94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10cfcfe94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Eunice</a:t>
            </a:r>
            <a:endParaRPr b="1"/>
          </a:p>
          <a:p>
            <a:pPr indent="0" lvl="0" marL="0" rtl="0" algn="l">
              <a:spcBef>
                <a:spcPts val="0"/>
              </a:spcBef>
              <a:spcAft>
                <a:spcPts val="0"/>
              </a:spcAft>
              <a:buNone/>
            </a:pPr>
            <a:r>
              <a:rPr lang="en"/>
              <a:t>This show the model result of the LDA. </a:t>
            </a:r>
            <a:endParaRPr/>
          </a:p>
          <a:p>
            <a:pPr indent="0" lvl="0" marL="0" rtl="0" algn="l">
              <a:spcBef>
                <a:spcPts val="0"/>
              </a:spcBef>
              <a:spcAft>
                <a:spcPts val="0"/>
              </a:spcAft>
              <a:buNone/>
            </a:pPr>
            <a:r>
              <a:rPr lang="en"/>
              <a:t>We trained the LDA model using all features over 5 folds Group Cross Validation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best model is a Least Square Solver with shrinkage of 0.4.</a:t>
            </a:r>
            <a:endParaRPr/>
          </a:p>
          <a:p>
            <a:pPr indent="0" lvl="0" marL="0" rtl="0" algn="l">
              <a:spcBef>
                <a:spcPts val="0"/>
              </a:spcBef>
              <a:spcAft>
                <a:spcPts val="0"/>
              </a:spcAft>
              <a:buNone/>
            </a:pPr>
            <a:r>
              <a:rPr lang="en"/>
              <a:t>The confusion matrix of the train set shows the model fit the classes well.</a:t>
            </a:r>
            <a:endParaRPr/>
          </a:p>
          <a:p>
            <a:pPr indent="0" lvl="0" marL="0" rtl="0" algn="l">
              <a:spcBef>
                <a:spcPts val="0"/>
              </a:spcBef>
              <a:spcAft>
                <a:spcPts val="0"/>
              </a:spcAft>
              <a:buNone/>
            </a:pPr>
            <a:r>
              <a:rPr lang="en"/>
              <a:t>On the right are the ROC curve and confusion  matrix for the test set.</a:t>
            </a:r>
            <a:endParaRPr/>
          </a:p>
          <a:p>
            <a:pPr indent="0" lvl="0" marL="0" rtl="0" algn="l">
              <a:spcBef>
                <a:spcPts val="0"/>
              </a:spcBef>
              <a:spcAft>
                <a:spcPts val="0"/>
              </a:spcAft>
              <a:buNone/>
            </a:pPr>
            <a:r>
              <a:rPr lang="en"/>
              <a:t>Our model is best in identifying Bos Species, and often confuse Peccary, South American Coati and Dasypus species.</a:t>
            </a:r>
            <a:endParaRPr/>
          </a:p>
          <a:p>
            <a:pPr indent="0" lvl="0" marL="0" rtl="0" algn="l">
              <a:spcBef>
                <a:spcPts val="0"/>
              </a:spcBef>
              <a:spcAft>
                <a:spcPts val="0"/>
              </a:spcAft>
              <a:buNone/>
            </a:pPr>
            <a:r>
              <a:rPr lang="en"/>
              <a:t>This pattern is very similar with the SVM model, which Juliana will share the result with you next.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1beb41a6e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1beb41a6e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Juliana (30”)</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Our best performing model, in terms of accuracy, was the rbf SVM with C=1:  It had comparable results to the HOG-only vector model, but with higher computational performance.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Eunice mentioned before, we noticed that our SVM model did best in classifying cows both in in our test set (shown here) and in our train set, and struggled in telling black agoutis and peccaries apart (both are round and black), as well as spotted pacas and dasypus (both are nocturnal).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1c0ca975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1c0ca975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Juliana (28”)</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SIFT-only </a:t>
            </a:r>
            <a:r>
              <a:rPr lang="en">
                <a:solidFill>
                  <a:schemeClr val="dk1"/>
                </a:solidFill>
              </a:rPr>
              <a:t>model </a:t>
            </a:r>
            <a:r>
              <a:rPr lang="en">
                <a:solidFill>
                  <a:schemeClr val="dk1"/>
                </a:solidFill>
              </a:rPr>
              <a:t>struggled in identifying cows, probably because their edges (legs) were a frequent descriptor which was discarded from the TF-IDF based on their frequency.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HOG-only model struggled with animals in movement.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Sobel-only model struggled with many trees in the background: the image circled here is a coatí, whose edges are invisible in the Sobel feature image.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CNN-only model struggled with images from two of the cameras (A01 and N24), getting all images </a:t>
            </a:r>
            <a:r>
              <a:rPr lang="en">
                <a:solidFill>
                  <a:schemeClr val="dk1"/>
                </a:solidFill>
              </a:rPr>
              <a:t>wrong</a:t>
            </a:r>
            <a:r>
              <a:rPr lang="en">
                <a:solidFill>
                  <a:schemeClr val="dk1"/>
                </a:solidFill>
              </a:rPr>
              <a:t>. These cameras were set up in places with lot of undergrowth, as you can see in the image on the bottom left.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10cfcfe940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10cfcfe940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Jacqueline (28s)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Apart from LDA and SVM, we also explored the use of simple neural network in the classification. </a:t>
            </a:r>
            <a:endParaRPr/>
          </a:p>
          <a:p>
            <a:pPr indent="0" lvl="0" marL="0" rtl="0" algn="l">
              <a:spcBef>
                <a:spcPts val="0"/>
              </a:spcBef>
              <a:spcAft>
                <a:spcPts val="0"/>
              </a:spcAft>
              <a:buNone/>
            </a:pPr>
            <a:r>
              <a:rPr lang="en"/>
              <a:t>The model consists of one hidden and one dropout layer between the input &amp; output layers. </a:t>
            </a:r>
            <a:endParaRPr/>
          </a:p>
          <a:p>
            <a:pPr indent="0" lvl="0" marL="0" rtl="0" algn="l">
              <a:spcBef>
                <a:spcPts val="0"/>
              </a:spcBef>
              <a:spcAft>
                <a:spcPts val="0"/>
              </a:spcAft>
              <a:buNone/>
            </a:pPr>
            <a:r>
              <a:rPr lang="en"/>
              <a:t>With weight constraints applied as one of the parameters in grid search, along with number of the activation function to use, neurons used in the hidden layer and dropout rate. </a:t>
            </a:r>
            <a:endParaRPr/>
          </a:p>
          <a:p>
            <a:pPr indent="0" lvl="0" marL="0" rtl="0" algn="l">
              <a:spcBef>
                <a:spcPts val="0"/>
              </a:spcBef>
              <a:spcAft>
                <a:spcPts val="0"/>
              </a:spcAft>
              <a:buNone/>
            </a:pPr>
            <a:r>
              <a:rPr lang="en"/>
              <a:t>Although achieving over 75% </a:t>
            </a:r>
            <a:r>
              <a:rPr lang="en"/>
              <a:t>accuracy</a:t>
            </a:r>
            <a:r>
              <a:rPr lang="en"/>
              <a:t> in training and testing.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f088c043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f088c043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1beb41a6e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1beb41a6e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Henry</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As we discussed, we took 3 main model approaches to incorporate the class learnings into a heavily unbalanced dataset. Even with the class similarities and the severe discrepancies in the animal orientation, we were able to achieve over 75% test accuracy! But with this, there are several things we can do to improve, which include more sophisticated feature extraction methods such as image differencing to account for motion blur and fixing the mislabeled images. Although there were only a few mislabeled images, this is definitely something crucial to address before employing any other model approaches.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Henry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0cfcfe94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0cfcfe9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Henry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726e4c8c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726e4c8c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Henry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0cfcfe94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0cfcfe94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Henry</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t>Real images from cameras, segmented using </a:t>
            </a:r>
            <a:r>
              <a:rPr lang="en" u="sng">
                <a:solidFill>
                  <a:schemeClr val="hlink"/>
                </a:solidFill>
                <a:hlinkClick r:id="rId2"/>
              </a:rPr>
              <a:t>https://segment-anything.com/</a:t>
            </a:r>
            <a:r>
              <a:rPr lang="en"/>
              <a:t> </a:t>
            </a:r>
            <a:endParaRPr/>
          </a:p>
          <a:p>
            <a:pPr indent="-298450" lvl="0" marL="457200" rtl="0" algn="l">
              <a:spcBef>
                <a:spcPts val="0"/>
              </a:spcBef>
              <a:spcAft>
                <a:spcPts val="0"/>
              </a:spcAft>
              <a:buSzPts val="1100"/>
              <a:buChar char="-"/>
            </a:pPr>
            <a:r>
              <a:rPr lang="en"/>
              <a:t>All are mammals:</a:t>
            </a:r>
            <a:endParaRPr/>
          </a:p>
          <a:p>
            <a:pPr indent="-298450" lvl="1" marL="914400" rtl="0" algn="l">
              <a:spcBef>
                <a:spcPts val="0"/>
              </a:spcBef>
              <a:spcAft>
                <a:spcPts val="0"/>
              </a:spcAft>
              <a:buSzPts val="1100"/>
              <a:buChar char="-"/>
            </a:pPr>
            <a:r>
              <a:rPr lang="en"/>
              <a:t>Agouti: Rodent with </a:t>
            </a:r>
            <a:r>
              <a:rPr i="1" lang="en"/>
              <a:t>strong, coarse fur</a:t>
            </a:r>
            <a:r>
              <a:rPr lang="en"/>
              <a:t>. </a:t>
            </a:r>
            <a:endParaRPr/>
          </a:p>
          <a:p>
            <a:pPr indent="-298450" lvl="1" marL="914400" rtl="0" algn="l">
              <a:spcBef>
                <a:spcPts val="0"/>
              </a:spcBef>
              <a:spcAft>
                <a:spcPts val="0"/>
              </a:spcAft>
              <a:buSzPts val="1100"/>
              <a:buChar char="-"/>
            </a:pPr>
            <a:r>
              <a:rPr lang="en"/>
              <a:t>Cow: </a:t>
            </a:r>
            <a:r>
              <a:rPr i="1" lang="en"/>
              <a:t>One digit for walking, udders.  </a:t>
            </a:r>
            <a:endParaRPr i="1"/>
          </a:p>
          <a:p>
            <a:pPr indent="-298450" lvl="1" marL="914400" rtl="0" algn="l">
              <a:spcBef>
                <a:spcPts val="0"/>
              </a:spcBef>
              <a:spcAft>
                <a:spcPts val="0"/>
              </a:spcAft>
              <a:buSzPts val="1100"/>
              <a:buChar char="-"/>
            </a:pPr>
            <a:r>
              <a:rPr lang="en"/>
              <a:t>Armadillo: Cingulata - Dasypodidae (most closely related to ant-eaters and sloths).</a:t>
            </a:r>
            <a:r>
              <a:rPr i="1" lang="en"/>
              <a:t> Armed plates</a:t>
            </a:r>
            <a:r>
              <a:rPr lang="en"/>
              <a:t>. </a:t>
            </a:r>
            <a:endParaRPr/>
          </a:p>
          <a:p>
            <a:pPr indent="-298450" lvl="1" marL="914400" rtl="0" algn="l">
              <a:spcBef>
                <a:spcPts val="0"/>
              </a:spcBef>
              <a:spcAft>
                <a:spcPts val="0"/>
              </a:spcAft>
              <a:buSzPts val="1100"/>
              <a:buChar char="-"/>
            </a:pPr>
            <a:r>
              <a:rPr lang="en"/>
              <a:t>Peccary: an ungulate, closely related to pigs. </a:t>
            </a:r>
            <a:r>
              <a:rPr i="1" lang="en"/>
              <a:t>Two digits for walking, long snout</a:t>
            </a:r>
            <a:r>
              <a:rPr lang="en"/>
              <a:t>.</a:t>
            </a:r>
            <a:endParaRPr/>
          </a:p>
          <a:p>
            <a:pPr indent="-298450" lvl="1" marL="914400" rtl="0" algn="l">
              <a:spcBef>
                <a:spcPts val="0"/>
              </a:spcBef>
              <a:spcAft>
                <a:spcPts val="0"/>
              </a:spcAft>
              <a:buSzPts val="1100"/>
              <a:buChar char="-"/>
            </a:pPr>
            <a:r>
              <a:rPr lang="en"/>
              <a:t>Coati (“Long nose”):  a carn</a:t>
            </a:r>
            <a:r>
              <a:rPr lang="en"/>
              <a:t>ivorous mammal, closely related to a raccoon (including the </a:t>
            </a:r>
            <a:r>
              <a:rPr i="1" lang="en"/>
              <a:t>banded tail</a:t>
            </a:r>
            <a:r>
              <a:rPr lang="en"/>
              <a:t>)</a:t>
            </a:r>
            <a:endParaRPr/>
          </a:p>
          <a:p>
            <a:pPr indent="-298450" lvl="1" marL="914400" rtl="0" algn="l">
              <a:spcBef>
                <a:spcPts val="0"/>
              </a:spcBef>
              <a:spcAft>
                <a:spcPts val="0"/>
              </a:spcAft>
              <a:buSzPts val="1100"/>
              <a:buChar char="-"/>
            </a:pPr>
            <a:r>
              <a:rPr lang="en"/>
              <a:t>Paca:  </a:t>
            </a:r>
            <a:r>
              <a:rPr lang="en">
                <a:solidFill>
                  <a:schemeClr val="dk1"/>
                </a:solidFill>
              </a:rPr>
              <a:t>Rodent, closely related to pacas - </a:t>
            </a:r>
            <a:r>
              <a:rPr i="1" lang="en">
                <a:solidFill>
                  <a:schemeClr val="dk1"/>
                </a:solidFill>
              </a:rPr>
              <a:t>dots and stripes on their sides, short ears</a:t>
            </a:r>
            <a:r>
              <a:rPr lang="en">
                <a:solidFill>
                  <a:schemeClr val="dk1"/>
                </a:solidFill>
              </a:rPr>
              <a:t>, and barely visible tails</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Since there were so many classes and images, we wanted to narrow our approach to classify one of these 6 animals. These were specifically chosen to have both distinct and similar features as to test the robustness of our feature extraction. Clearly, the classes share similarities in both body and tail shape, which led to inevitable challenges that will be discussed later.</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bec4993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bec4993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Henry</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image quality for classification varied dramatically. In the above images, it is very easy to identify the species as they are mostly in frame with distinct features that isolate to one of the six classes.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bec49932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bec49932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Henry</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on the other hand, we were tasked with classifying images like these that are incredibly difficult to visually classify. We therefore were tasked with a difficult problem that required some sophisticated feature extraction.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0cfcfe94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0cfcfe94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Eunice</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0cfcfe94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0cfcfe94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Eunice</a:t>
            </a:r>
            <a:endParaRPr b="1"/>
          </a:p>
          <a:p>
            <a:pPr indent="0" lvl="0" marL="0" rtl="0" algn="l">
              <a:spcBef>
                <a:spcPts val="0"/>
              </a:spcBef>
              <a:spcAft>
                <a:spcPts val="0"/>
              </a:spcAft>
              <a:buNone/>
            </a:pPr>
            <a:r>
              <a:rPr lang="en"/>
              <a:t>When </a:t>
            </a:r>
            <a:r>
              <a:rPr lang="en"/>
              <a:t>splitting</a:t>
            </a:r>
            <a:r>
              <a:rPr lang="en"/>
              <a:t> our dataset, we ensured</a:t>
            </a:r>
            <a:endParaRPr/>
          </a:p>
          <a:p>
            <a:pPr indent="0" lvl="0" marL="0" rtl="0" algn="l">
              <a:spcBef>
                <a:spcPts val="0"/>
              </a:spcBef>
              <a:spcAft>
                <a:spcPts val="0"/>
              </a:spcAft>
              <a:buNone/>
            </a:pPr>
            <a:r>
              <a:rPr lang="en"/>
              <a:t>The train and test set do not contain Images from the same sequence to prevent data leakage.</a:t>
            </a:r>
            <a:endParaRPr/>
          </a:p>
          <a:p>
            <a:pPr indent="0" lvl="0" marL="0" rtl="0" algn="l">
              <a:spcBef>
                <a:spcPts val="0"/>
              </a:spcBef>
              <a:spcAft>
                <a:spcPts val="0"/>
              </a:spcAft>
              <a:buNone/>
            </a:pPr>
            <a:r>
              <a:rPr lang="en"/>
              <a:t>For each species with over 1,800 images</a:t>
            </a:r>
            <a:endParaRPr/>
          </a:p>
          <a:p>
            <a:pPr indent="0" lvl="0" marL="0" rtl="0" algn="l">
              <a:spcBef>
                <a:spcPts val="0"/>
              </a:spcBef>
              <a:spcAft>
                <a:spcPts val="0"/>
              </a:spcAft>
              <a:buNone/>
            </a:pPr>
            <a:r>
              <a:rPr lang="en"/>
              <a:t>we first find median of the length of the sequences for each species.</a:t>
            </a:r>
            <a:endParaRPr/>
          </a:p>
          <a:p>
            <a:pPr indent="0" lvl="0" marL="0" rtl="0" algn="l">
              <a:spcBef>
                <a:spcPts val="0"/>
              </a:spcBef>
              <a:spcAft>
                <a:spcPts val="0"/>
              </a:spcAft>
              <a:buNone/>
            </a:pPr>
            <a:r>
              <a:rPr lang="en"/>
              <a:t>Then we take the whole sequence of images for sequences shorter than the median</a:t>
            </a:r>
            <a:endParaRPr/>
          </a:p>
          <a:p>
            <a:pPr indent="0" lvl="0" marL="0" rtl="0" algn="l">
              <a:spcBef>
                <a:spcPts val="0"/>
              </a:spcBef>
              <a:spcAft>
                <a:spcPts val="0"/>
              </a:spcAft>
              <a:buNone/>
            </a:pPr>
            <a:r>
              <a:rPr lang="en"/>
              <a:t>And trim the sequences that are longer than the median.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39500"/>
            <a:ext cx="7717500" cy="1597500"/>
          </a:xfrm>
          <a:prstGeom prst="rect">
            <a:avLst/>
          </a:prstGeom>
          <a:noFill/>
        </p:spPr>
        <p:txBody>
          <a:bodyPr anchorCtr="0" anchor="t" bIns="91425" lIns="91425" spcFirstLastPara="1" rIns="91425" wrap="square" tIns="91425">
            <a:noAutofit/>
          </a:bodyPr>
          <a:lstStyle>
            <a:lvl1pPr lvl="0" rtl="0">
              <a:lnSpc>
                <a:spcPct val="90000"/>
              </a:lnSpc>
              <a:spcBef>
                <a:spcPts val="0"/>
              </a:spcBef>
              <a:spcAft>
                <a:spcPts val="0"/>
              </a:spcAft>
              <a:buClr>
                <a:srgbClr val="191919"/>
              </a:buClr>
              <a:buSzPts val="5200"/>
              <a:buNone/>
              <a:defRPr b="1" sz="6000">
                <a:latin typeface="Anek Malayalam"/>
                <a:ea typeface="Anek Malayalam"/>
                <a:cs typeface="Anek Malayalam"/>
                <a:sym typeface="Anek Malayalam"/>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txBox="1"/>
          <p:nvPr>
            <p:ph hasCustomPrompt="1" type="title"/>
          </p:nvPr>
        </p:nvSpPr>
        <p:spPr>
          <a:xfrm>
            <a:off x="1284000" y="1288250"/>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1" name="Google Shape;71;p11"/>
          <p:cNvGrpSpPr/>
          <p:nvPr/>
        </p:nvGrpSpPr>
        <p:grpSpPr>
          <a:xfrm>
            <a:off x="-583064" y="-598670"/>
            <a:ext cx="10310127" cy="3110292"/>
            <a:chOff x="-586275" y="-598670"/>
            <a:chExt cx="10310127" cy="3110292"/>
          </a:xfrm>
        </p:grpSpPr>
        <p:grpSp>
          <p:nvGrpSpPr>
            <p:cNvPr id="72" name="Google Shape;72;p11"/>
            <p:cNvGrpSpPr/>
            <p:nvPr/>
          </p:nvGrpSpPr>
          <p:grpSpPr>
            <a:xfrm>
              <a:off x="7547075" y="-598670"/>
              <a:ext cx="2176777" cy="3110292"/>
              <a:chOff x="7318475" y="-674870"/>
              <a:chExt cx="2176777" cy="3110292"/>
            </a:xfrm>
          </p:grpSpPr>
          <p:pic>
            <p:nvPicPr>
              <p:cNvPr id="73" name="Google Shape;73;p11"/>
              <p:cNvPicPr preferRelativeResize="0"/>
              <p:nvPr/>
            </p:nvPicPr>
            <p:blipFill rotWithShape="1">
              <a:blip r:embed="rId2">
                <a:alphaModFix/>
              </a:blip>
              <a:srcRect b="12185" l="5612" r="18943" t="20821"/>
              <a:stretch/>
            </p:blipFill>
            <p:spPr>
              <a:xfrm rot="-8">
                <a:off x="7318475" y="-674868"/>
                <a:ext cx="2140027" cy="1267494"/>
              </a:xfrm>
              <a:prstGeom prst="rect">
                <a:avLst/>
              </a:prstGeom>
              <a:noFill/>
              <a:ln>
                <a:noFill/>
              </a:ln>
            </p:spPr>
          </p:pic>
          <p:pic>
            <p:nvPicPr>
              <p:cNvPr id="74" name="Google Shape;74;p11"/>
              <p:cNvPicPr preferRelativeResize="0"/>
              <p:nvPr/>
            </p:nvPicPr>
            <p:blipFill rotWithShape="1">
              <a:blip r:embed="rId2">
                <a:alphaModFix/>
              </a:blip>
              <a:srcRect b="12185" l="5612" r="18943" t="20821"/>
              <a:stretch/>
            </p:blipFill>
            <p:spPr>
              <a:xfrm rot="-5400008">
                <a:off x="7791490" y="731661"/>
                <a:ext cx="2140027" cy="1267494"/>
              </a:xfrm>
              <a:prstGeom prst="rect">
                <a:avLst/>
              </a:prstGeom>
              <a:noFill/>
              <a:ln>
                <a:noFill/>
              </a:ln>
            </p:spPr>
          </p:pic>
        </p:grpSp>
        <p:grpSp>
          <p:nvGrpSpPr>
            <p:cNvPr id="75" name="Google Shape;75;p11"/>
            <p:cNvGrpSpPr/>
            <p:nvPr/>
          </p:nvGrpSpPr>
          <p:grpSpPr>
            <a:xfrm flipH="1">
              <a:off x="-586275" y="-598670"/>
              <a:ext cx="2176777" cy="3110292"/>
              <a:chOff x="7318475" y="-674870"/>
              <a:chExt cx="2176777" cy="3110292"/>
            </a:xfrm>
          </p:grpSpPr>
          <p:pic>
            <p:nvPicPr>
              <p:cNvPr id="76" name="Google Shape;76;p11"/>
              <p:cNvPicPr preferRelativeResize="0"/>
              <p:nvPr/>
            </p:nvPicPr>
            <p:blipFill rotWithShape="1">
              <a:blip r:embed="rId2">
                <a:alphaModFix/>
              </a:blip>
              <a:srcRect b="12185" l="5612" r="18943" t="20821"/>
              <a:stretch/>
            </p:blipFill>
            <p:spPr>
              <a:xfrm rot="-8">
                <a:off x="7318475" y="-674868"/>
                <a:ext cx="2140027" cy="1267494"/>
              </a:xfrm>
              <a:prstGeom prst="rect">
                <a:avLst/>
              </a:prstGeom>
              <a:noFill/>
              <a:ln>
                <a:noFill/>
              </a:ln>
            </p:spPr>
          </p:pic>
          <p:pic>
            <p:nvPicPr>
              <p:cNvPr id="77" name="Google Shape;77;p11"/>
              <p:cNvPicPr preferRelativeResize="0"/>
              <p:nvPr/>
            </p:nvPicPr>
            <p:blipFill rotWithShape="1">
              <a:blip r:embed="rId2">
                <a:alphaModFix/>
              </a:blip>
              <a:srcRect b="12185" l="5612" r="18943" t="20821"/>
              <a:stretch/>
            </p:blipFill>
            <p:spPr>
              <a:xfrm rot="-5400008">
                <a:off x="7791490" y="731661"/>
                <a:ext cx="2140027" cy="1267494"/>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78" name="Shape 7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9" name="Shape 79"/>
        <p:cNvGrpSpPr/>
        <p:nvPr/>
      </p:nvGrpSpPr>
      <p:grpSpPr>
        <a:xfrm>
          <a:off x="0" y="0"/>
          <a:ext cx="0" cy="0"/>
          <a:chOff x="0" y="0"/>
          <a:chExt cx="0" cy="0"/>
        </a:xfrm>
      </p:grpSpPr>
      <p:sp>
        <p:nvSpPr>
          <p:cNvPr id="80" name="Google Shape;80;p13"/>
          <p:cNvSpPr txBox="1"/>
          <p:nvPr>
            <p:ph hasCustomPrompt="1" type="title"/>
          </p:nvPr>
        </p:nvSpPr>
        <p:spPr>
          <a:xfrm flipH="1">
            <a:off x="800100" y="1307500"/>
            <a:ext cx="986100" cy="560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2" type="title"/>
          </p:nvPr>
        </p:nvSpPr>
        <p:spPr>
          <a:xfrm flipH="1">
            <a:off x="800100" y="3886625"/>
            <a:ext cx="986100" cy="560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3" type="title"/>
          </p:nvPr>
        </p:nvSpPr>
        <p:spPr>
          <a:xfrm flipH="1">
            <a:off x="800100" y="2167208"/>
            <a:ext cx="986100" cy="560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4" type="title"/>
          </p:nvPr>
        </p:nvSpPr>
        <p:spPr>
          <a:xfrm flipH="1">
            <a:off x="800100" y="3026917"/>
            <a:ext cx="986100" cy="5604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b="1">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1" type="subTitle"/>
          </p:nvPr>
        </p:nvSpPr>
        <p:spPr>
          <a:xfrm flipH="1">
            <a:off x="1866600" y="1307500"/>
            <a:ext cx="4220700" cy="56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Bebas Neue"/>
              <a:buNone/>
              <a:defRPr b="1" sz="2400">
                <a:latin typeface="Anek Malayalam"/>
                <a:ea typeface="Anek Malayalam"/>
                <a:cs typeface="Anek Malayalam"/>
                <a:sym typeface="Anek Malayalam"/>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5" name="Google Shape;85;p13"/>
          <p:cNvSpPr txBox="1"/>
          <p:nvPr>
            <p:ph idx="5" type="subTitle"/>
          </p:nvPr>
        </p:nvSpPr>
        <p:spPr>
          <a:xfrm flipH="1">
            <a:off x="1866600" y="3026917"/>
            <a:ext cx="4220700" cy="56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Bebas Neue"/>
              <a:buNone/>
              <a:defRPr b="1" sz="2400">
                <a:latin typeface="Anek Malayalam"/>
                <a:ea typeface="Anek Malayalam"/>
                <a:cs typeface="Anek Malayalam"/>
                <a:sym typeface="Anek Malayalam"/>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6" name="Google Shape;86;p13"/>
          <p:cNvSpPr txBox="1"/>
          <p:nvPr>
            <p:ph idx="6" type="subTitle"/>
          </p:nvPr>
        </p:nvSpPr>
        <p:spPr>
          <a:xfrm flipH="1">
            <a:off x="1866600" y="2167208"/>
            <a:ext cx="4220700" cy="56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Bebas Neue"/>
              <a:buNone/>
              <a:defRPr b="1" sz="2400">
                <a:latin typeface="Anek Malayalam"/>
                <a:ea typeface="Anek Malayalam"/>
                <a:cs typeface="Anek Malayalam"/>
                <a:sym typeface="Anek Malayalam"/>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7" name="Google Shape;87;p13"/>
          <p:cNvSpPr txBox="1"/>
          <p:nvPr>
            <p:ph idx="7" type="subTitle"/>
          </p:nvPr>
        </p:nvSpPr>
        <p:spPr>
          <a:xfrm flipH="1">
            <a:off x="1866600" y="3886625"/>
            <a:ext cx="4220700" cy="56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Bebas Neue"/>
              <a:buNone/>
              <a:defRPr b="1" sz="2400">
                <a:latin typeface="Anek Malayalam"/>
                <a:ea typeface="Anek Malayalam"/>
                <a:cs typeface="Anek Malayalam"/>
                <a:sym typeface="Anek Malayalam"/>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8" name="Google Shape;88;p13"/>
          <p:cNvSpPr txBox="1"/>
          <p:nvPr>
            <p:ph idx="8" type="title"/>
          </p:nvPr>
        </p:nvSpPr>
        <p:spPr>
          <a:xfrm>
            <a:off x="713225" y="310900"/>
            <a:ext cx="771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9" name="Google Shape;89;p13"/>
          <p:cNvGrpSpPr/>
          <p:nvPr/>
        </p:nvGrpSpPr>
        <p:grpSpPr>
          <a:xfrm>
            <a:off x="6580400" y="3282188"/>
            <a:ext cx="3295853" cy="2765027"/>
            <a:chOff x="6504200" y="3129788"/>
            <a:chExt cx="3295853" cy="2765027"/>
          </a:xfrm>
        </p:grpSpPr>
        <p:pic>
          <p:nvPicPr>
            <p:cNvPr id="90" name="Google Shape;90;p13"/>
            <p:cNvPicPr preferRelativeResize="0"/>
            <p:nvPr/>
          </p:nvPicPr>
          <p:blipFill rotWithShape="1">
            <a:blip r:embed="rId2">
              <a:alphaModFix/>
            </a:blip>
            <a:srcRect b="12185" l="5612" r="18943" t="20821"/>
            <a:stretch/>
          </p:blipFill>
          <p:spPr>
            <a:xfrm rot="-705638">
              <a:off x="6610909" y="4422529"/>
              <a:ext cx="2140028" cy="1267495"/>
            </a:xfrm>
            <a:prstGeom prst="rect">
              <a:avLst/>
            </a:prstGeom>
            <a:noFill/>
            <a:ln>
              <a:noFill/>
            </a:ln>
          </p:spPr>
        </p:pic>
        <p:pic>
          <p:nvPicPr>
            <p:cNvPr id="91" name="Google Shape;91;p13"/>
            <p:cNvPicPr preferRelativeResize="0"/>
            <p:nvPr/>
          </p:nvPicPr>
          <p:blipFill rotWithShape="1">
            <a:blip r:embed="rId2">
              <a:alphaModFix/>
            </a:blip>
            <a:srcRect b="12185" l="5612" r="18943" t="20821"/>
            <a:stretch/>
          </p:blipFill>
          <p:spPr>
            <a:xfrm rot="4694362">
              <a:off x="7891500" y="3672763"/>
              <a:ext cx="2140028" cy="1267495"/>
            </a:xfrm>
            <a:prstGeom prst="rect">
              <a:avLst/>
            </a:prstGeom>
            <a:noFill/>
            <a:ln>
              <a:noFill/>
            </a:ln>
          </p:spPr>
        </p:pic>
      </p:grpSp>
      <p:grpSp>
        <p:nvGrpSpPr>
          <p:cNvPr id="92" name="Google Shape;92;p13"/>
          <p:cNvGrpSpPr/>
          <p:nvPr/>
        </p:nvGrpSpPr>
        <p:grpSpPr>
          <a:xfrm>
            <a:off x="7547075" y="-674870"/>
            <a:ext cx="2176777" cy="3110292"/>
            <a:chOff x="7547075" y="-674870"/>
            <a:chExt cx="2176777" cy="3110292"/>
          </a:xfrm>
        </p:grpSpPr>
        <p:pic>
          <p:nvPicPr>
            <p:cNvPr id="93" name="Google Shape;93;p13"/>
            <p:cNvPicPr preferRelativeResize="0"/>
            <p:nvPr/>
          </p:nvPicPr>
          <p:blipFill rotWithShape="1">
            <a:blip r:embed="rId2">
              <a:alphaModFix/>
            </a:blip>
            <a:srcRect b="12185" l="5612" r="18943" t="20821"/>
            <a:stretch/>
          </p:blipFill>
          <p:spPr>
            <a:xfrm rot="-5400008">
              <a:off x="8020090" y="731661"/>
              <a:ext cx="2140027" cy="1267494"/>
            </a:xfrm>
            <a:prstGeom prst="rect">
              <a:avLst/>
            </a:prstGeom>
            <a:noFill/>
            <a:ln>
              <a:noFill/>
            </a:ln>
          </p:spPr>
        </p:pic>
        <p:pic>
          <p:nvPicPr>
            <p:cNvPr id="94" name="Google Shape;94;p13"/>
            <p:cNvPicPr preferRelativeResize="0"/>
            <p:nvPr/>
          </p:nvPicPr>
          <p:blipFill rotWithShape="1">
            <a:blip r:embed="rId2">
              <a:alphaModFix/>
            </a:blip>
            <a:srcRect b="12185" l="5612" r="18943" t="20821"/>
            <a:stretch/>
          </p:blipFill>
          <p:spPr>
            <a:xfrm rot="-8">
              <a:off x="7547075" y="-674868"/>
              <a:ext cx="2140027" cy="1267494"/>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5" name="Shape 95"/>
        <p:cNvGrpSpPr/>
        <p:nvPr/>
      </p:nvGrpSpPr>
      <p:grpSpPr>
        <a:xfrm>
          <a:off x="0" y="0"/>
          <a:ext cx="0" cy="0"/>
          <a:chOff x="0" y="0"/>
          <a:chExt cx="0" cy="0"/>
        </a:xfrm>
      </p:grpSpPr>
      <p:grpSp>
        <p:nvGrpSpPr>
          <p:cNvPr id="96" name="Google Shape;96;p14"/>
          <p:cNvGrpSpPr/>
          <p:nvPr/>
        </p:nvGrpSpPr>
        <p:grpSpPr>
          <a:xfrm>
            <a:off x="-562708" y="-674870"/>
            <a:ext cx="10286560" cy="3110292"/>
            <a:chOff x="-562708" y="-674870"/>
            <a:chExt cx="10286560" cy="3110292"/>
          </a:xfrm>
        </p:grpSpPr>
        <p:pic>
          <p:nvPicPr>
            <p:cNvPr id="97" name="Google Shape;97;p14"/>
            <p:cNvPicPr preferRelativeResize="0"/>
            <p:nvPr/>
          </p:nvPicPr>
          <p:blipFill rotWithShape="1">
            <a:blip r:embed="rId2">
              <a:alphaModFix/>
            </a:blip>
            <a:srcRect b="12185" l="5612" r="18943" t="20821"/>
            <a:stretch/>
          </p:blipFill>
          <p:spPr>
            <a:xfrm flipH="1" rot="5400008">
              <a:off x="-998971" y="731661"/>
              <a:ext cx="2140027" cy="1267494"/>
            </a:xfrm>
            <a:prstGeom prst="rect">
              <a:avLst/>
            </a:prstGeom>
            <a:noFill/>
            <a:ln>
              <a:noFill/>
            </a:ln>
          </p:spPr>
        </p:pic>
        <p:pic>
          <p:nvPicPr>
            <p:cNvPr id="98" name="Google Shape;98;p14"/>
            <p:cNvPicPr preferRelativeResize="0"/>
            <p:nvPr/>
          </p:nvPicPr>
          <p:blipFill rotWithShape="1">
            <a:blip r:embed="rId2">
              <a:alphaModFix/>
            </a:blip>
            <a:srcRect b="12185" l="5612" r="18943" t="20821"/>
            <a:stretch/>
          </p:blipFill>
          <p:spPr>
            <a:xfrm flipH="1" rot="8">
              <a:off x="-525957" y="-674868"/>
              <a:ext cx="2140027" cy="1267494"/>
            </a:xfrm>
            <a:prstGeom prst="rect">
              <a:avLst/>
            </a:prstGeom>
            <a:noFill/>
            <a:ln>
              <a:noFill/>
            </a:ln>
          </p:spPr>
        </p:pic>
        <p:pic>
          <p:nvPicPr>
            <p:cNvPr id="99" name="Google Shape;99;p14"/>
            <p:cNvPicPr preferRelativeResize="0"/>
            <p:nvPr/>
          </p:nvPicPr>
          <p:blipFill rotWithShape="1">
            <a:blip r:embed="rId2">
              <a:alphaModFix/>
            </a:blip>
            <a:srcRect b="12185" l="5612" r="18943" t="20821"/>
            <a:stretch/>
          </p:blipFill>
          <p:spPr>
            <a:xfrm rot="-5400008">
              <a:off x="8020090" y="731661"/>
              <a:ext cx="2140027" cy="1267494"/>
            </a:xfrm>
            <a:prstGeom prst="rect">
              <a:avLst/>
            </a:prstGeom>
            <a:noFill/>
            <a:ln>
              <a:noFill/>
            </a:ln>
          </p:spPr>
        </p:pic>
        <p:pic>
          <p:nvPicPr>
            <p:cNvPr id="100" name="Google Shape;100;p14"/>
            <p:cNvPicPr preferRelativeResize="0"/>
            <p:nvPr/>
          </p:nvPicPr>
          <p:blipFill rotWithShape="1">
            <a:blip r:embed="rId2">
              <a:alphaModFix/>
            </a:blip>
            <a:srcRect b="12185" l="5612" r="18943" t="20821"/>
            <a:stretch/>
          </p:blipFill>
          <p:spPr>
            <a:xfrm rot="-8">
              <a:off x="7547075" y="-674868"/>
              <a:ext cx="2140027" cy="1267494"/>
            </a:xfrm>
            <a:prstGeom prst="rect">
              <a:avLst/>
            </a:prstGeom>
            <a:noFill/>
            <a:ln>
              <a:noFill/>
            </a:ln>
          </p:spPr>
        </p:pic>
      </p:grpSp>
      <p:sp>
        <p:nvSpPr>
          <p:cNvPr id="101" name="Google Shape;101;p14"/>
          <p:cNvSpPr txBox="1"/>
          <p:nvPr>
            <p:ph type="title"/>
          </p:nvPr>
        </p:nvSpPr>
        <p:spPr>
          <a:xfrm>
            <a:off x="3294450" y="1856175"/>
            <a:ext cx="5136300" cy="17469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3600"/>
              <a:buNone/>
              <a:defRPr b="1" sz="6000"/>
            </a:lvl1pPr>
            <a:lvl2pPr lvl="1" rtl="0" algn="ctr">
              <a:spcBef>
                <a:spcPts val="0"/>
              </a:spcBef>
              <a:spcAft>
                <a:spcPts val="0"/>
              </a:spcAft>
              <a:buSzPts val="3600"/>
              <a:buNone/>
              <a:defRPr b="1" sz="3600"/>
            </a:lvl2pPr>
            <a:lvl3pPr lvl="2" rtl="0" algn="ctr">
              <a:spcBef>
                <a:spcPts val="0"/>
              </a:spcBef>
              <a:spcAft>
                <a:spcPts val="0"/>
              </a:spcAft>
              <a:buSzPts val="3600"/>
              <a:buNone/>
              <a:defRPr b="1" sz="3600"/>
            </a:lvl3pPr>
            <a:lvl4pPr lvl="3" rtl="0" algn="ctr">
              <a:spcBef>
                <a:spcPts val="0"/>
              </a:spcBef>
              <a:spcAft>
                <a:spcPts val="0"/>
              </a:spcAft>
              <a:buSzPts val="3600"/>
              <a:buNone/>
              <a:defRPr b="1" sz="3600"/>
            </a:lvl4pPr>
            <a:lvl5pPr lvl="4" rtl="0" algn="ctr">
              <a:spcBef>
                <a:spcPts val="0"/>
              </a:spcBef>
              <a:spcAft>
                <a:spcPts val="0"/>
              </a:spcAft>
              <a:buSzPts val="3600"/>
              <a:buNone/>
              <a:defRPr b="1" sz="3600"/>
            </a:lvl5pPr>
            <a:lvl6pPr lvl="5" rtl="0" algn="ctr">
              <a:spcBef>
                <a:spcPts val="0"/>
              </a:spcBef>
              <a:spcAft>
                <a:spcPts val="0"/>
              </a:spcAft>
              <a:buSzPts val="3600"/>
              <a:buNone/>
              <a:defRPr b="1" sz="3600"/>
            </a:lvl6pPr>
            <a:lvl7pPr lvl="6" rtl="0" algn="ctr">
              <a:spcBef>
                <a:spcPts val="0"/>
              </a:spcBef>
              <a:spcAft>
                <a:spcPts val="0"/>
              </a:spcAft>
              <a:buSzPts val="3600"/>
              <a:buNone/>
              <a:defRPr b="1" sz="3600"/>
            </a:lvl7pPr>
            <a:lvl8pPr lvl="7" rtl="0" algn="ctr">
              <a:spcBef>
                <a:spcPts val="0"/>
              </a:spcBef>
              <a:spcAft>
                <a:spcPts val="0"/>
              </a:spcAft>
              <a:buSzPts val="3600"/>
              <a:buNone/>
              <a:defRPr b="1" sz="3600"/>
            </a:lvl8pPr>
            <a:lvl9pPr lvl="8" rtl="0" algn="ctr">
              <a:spcBef>
                <a:spcPts val="0"/>
              </a:spcBef>
              <a:spcAft>
                <a:spcPts val="0"/>
              </a:spcAft>
              <a:buSzPts val="3600"/>
              <a:buNone/>
              <a:defRPr b="1" sz="3600"/>
            </a:lvl9pPr>
          </a:lstStyle>
          <a:p/>
        </p:txBody>
      </p:sp>
      <p:sp>
        <p:nvSpPr>
          <p:cNvPr id="102" name="Google Shape;102;p14"/>
          <p:cNvSpPr txBox="1"/>
          <p:nvPr>
            <p:ph hasCustomPrompt="1" idx="2" type="title"/>
          </p:nvPr>
        </p:nvSpPr>
        <p:spPr>
          <a:xfrm>
            <a:off x="3391401" y="717900"/>
            <a:ext cx="1694100" cy="1062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500">
                <a:solidFill>
                  <a:schemeClr val="lt1"/>
                </a:solidFill>
                <a:latin typeface="Anek Malayalam ExtraBold"/>
                <a:ea typeface="Anek Malayalam ExtraBold"/>
                <a:cs typeface="Anek Malayalam ExtraBold"/>
                <a:sym typeface="Anek Malayalam ExtraBold"/>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03" name="Shape 103"/>
        <p:cNvGrpSpPr/>
        <p:nvPr/>
      </p:nvGrpSpPr>
      <p:grpSpPr>
        <a:xfrm>
          <a:off x="0" y="0"/>
          <a:ext cx="0" cy="0"/>
          <a:chOff x="0" y="0"/>
          <a:chExt cx="0" cy="0"/>
        </a:xfrm>
      </p:grpSpPr>
      <p:grpSp>
        <p:nvGrpSpPr>
          <p:cNvPr id="104" name="Google Shape;104;p15"/>
          <p:cNvGrpSpPr/>
          <p:nvPr/>
        </p:nvGrpSpPr>
        <p:grpSpPr>
          <a:xfrm>
            <a:off x="-562708" y="-674870"/>
            <a:ext cx="10286560" cy="3110292"/>
            <a:chOff x="-562708" y="-674870"/>
            <a:chExt cx="10286560" cy="3110292"/>
          </a:xfrm>
        </p:grpSpPr>
        <p:pic>
          <p:nvPicPr>
            <p:cNvPr id="105" name="Google Shape;105;p15"/>
            <p:cNvPicPr preferRelativeResize="0"/>
            <p:nvPr/>
          </p:nvPicPr>
          <p:blipFill rotWithShape="1">
            <a:blip r:embed="rId2">
              <a:alphaModFix/>
            </a:blip>
            <a:srcRect b="12185" l="5612" r="18943" t="20821"/>
            <a:stretch/>
          </p:blipFill>
          <p:spPr>
            <a:xfrm flipH="1" rot="5400008">
              <a:off x="-998971" y="731661"/>
              <a:ext cx="2140027" cy="1267494"/>
            </a:xfrm>
            <a:prstGeom prst="rect">
              <a:avLst/>
            </a:prstGeom>
            <a:noFill/>
            <a:ln>
              <a:noFill/>
            </a:ln>
          </p:spPr>
        </p:pic>
        <p:pic>
          <p:nvPicPr>
            <p:cNvPr id="106" name="Google Shape;106;p15"/>
            <p:cNvPicPr preferRelativeResize="0"/>
            <p:nvPr/>
          </p:nvPicPr>
          <p:blipFill rotWithShape="1">
            <a:blip r:embed="rId2">
              <a:alphaModFix/>
            </a:blip>
            <a:srcRect b="12185" l="5612" r="18943" t="20821"/>
            <a:stretch/>
          </p:blipFill>
          <p:spPr>
            <a:xfrm flipH="1" rot="8">
              <a:off x="-525957" y="-674868"/>
              <a:ext cx="2140027" cy="1267494"/>
            </a:xfrm>
            <a:prstGeom prst="rect">
              <a:avLst/>
            </a:prstGeom>
            <a:noFill/>
            <a:ln>
              <a:noFill/>
            </a:ln>
          </p:spPr>
        </p:pic>
        <p:pic>
          <p:nvPicPr>
            <p:cNvPr id="107" name="Google Shape;107;p15"/>
            <p:cNvPicPr preferRelativeResize="0"/>
            <p:nvPr/>
          </p:nvPicPr>
          <p:blipFill rotWithShape="1">
            <a:blip r:embed="rId2">
              <a:alphaModFix/>
            </a:blip>
            <a:srcRect b="12185" l="5612" r="18943" t="20821"/>
            <a:stretch/>
          </p:blipFill>
          <p:spPr>
            <a:xfrm rot="-5400008">
              <a:off x="8020090" y="731661"/>
              <a:ext cx="2140027" cy="1267494"/>
            </a:xfrm>
            <a:prstGeom prst="rect">
              <a:avLst/>
            </a:prstGeom>
            <a:noFill/>
            <a:ln>
              <a:noFill/>
            </a:ln>
          </p:spPr>
        </p:pic>
        <p:pic>
          <p:nvPicPr>
            <p:cNvPr id="108" name="Google Shape;108;p15"/>
            <p:cNvPicPr preferRelativeResize="0"/>
            <p:nvPr/>
          </p:nvPicPr>
          <p:blipFill rotWithShape="1">
            <a:blip r:embed="rId2">
              <a:alphaModFix/>
            </a:blip>
            <a:srcRect b="12185" l="5612" r="18943" t="20821"/>
            <a:stretch/>
          </p:blipFill>
          <p:spPr>
            <a:xfrm rot="-8">
              <a:off x="7547075" y="-674868"/>
              <a:ext cx="2140027" cy="1267494"/>
            </a:xfrm>
            <a:prstGeom prst="rect">
              <a:avLst/>
            </a:prstGeom>
            <a:noFill/>
            <a:ln>
              <a:noFill/>
            </a:ln>
          </p:spPr>
        </p:pic>
      </p:grpSp>
      <p:sp>
        <p:nvSpPr>
          <p:cNvPr id="109" name="Google Shape;109;p15"/>
          <p:cNvSpPr txBox="1"/>
          <p:nvPr>
            <p:ph type="title"/>
          </p:nvPr>
        </p:nvSpPr>
        <p:spPr>
          <a:xfrm>
            <a:off x="3294450" y="1856175"/>
            <a:ext cx="5136300" cy="9513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3600"/>
              <a:buNone/>
              <a:defRPr b="1" sz="6000"/>
            </a:lvl1pPr>
            <a:lvl2pPr lvl="1" rtl="0" algn="ctr">
              <a:spcBef>
                <a:spcPts val="0"/>
              </a:spcBef>
              <a:spcAft>
                <a:spcPts val="0"/>
              </a:spcAft>
              <a:buSzPts val="3600"/>
              <a:buNone/>
              <a:defRPr b="1" sz="3600"/>
            </a:lvl2pPr>
            <a:lvl3pPr lvl="2" rtl="0" algn="ctr">
              <a:spcBef>
                <a:spcPts val="0"/>
              </a:spcBef>
              <a:spcAft>
                <a:spcPts val="0"/>
              </a:spcAft>
              <a:buSzPts val="3600"/>
              <a:buNone/>
              <a:defRPr b="1" sz="3600"/>
            </a:lvl3pPr>
            <a:lvl4pPr lvl="3" rtl="0" algn="ctr">
              <a:spcBef>
                <a:spcPts val="0"/>
              </a:spcBef>
              <a:spcAft>
                <a:spcPts val="0"/>
              </a:spcAft>
              <a:buSzPts val="3600"/>
              <a:buNone/>
              <a:defRPr b="1" sz="3600"/>
            </a:lvl4pPr>
            <a:lvl5pPr lvl="4" rtl="0" algn="ctr">
              <a:spcBef>
                <a:spcPts val="0"/>
              </a:spcBef>
              <a:spcAft>
                <a:spcPts val="0"/>
              </a:spcAft>
              <a:buSzPts val="3600"/>
              <a:buNone/>
              <a:defRPr b="1" sz="3600"/>
            </a:lvl5pPr>
            <a:lvl6pPr lvl="5" rtl="0" algn="ctr">
              <a:spcBef>
                <a:spcPts val="0"/>
              </a:spcBef>
              <a:spcAft>
                <a:spcPts val="0"/>
              </a:spcAft>
              <a:buSzPts val="3600"/>
              <a:buNone/>
              <a:defRPr b="1" sz="3600"/>
            </a:lvl6pPr>
            <a:lvl7pPr lvl="6" rtl="0" algn="ctr">
              <a:spcBef>
                <a:spcPts val="0"/>
              </a:spcBef>
              <a:spcAft>
                <a:spcPts val="0"/>
              </a:spcAft>
              <a:buSzPts val="3600"/>
              <a:buNone/>
              <a:defRPr b="1" sz="3600"/>
            </a:lvl7pPr>
            <a:lvl8pPr lvl="7" rtl="0" algn="ctr">
              <a:spcBef>
                <a:spcPts val="0"/>
              </a:spcBef>
              <a:spcAft>
                <a:spcPts val="0"/>
              </a:spcAft>
              <a:buSzPts val="3600"/>
              <a:buNone/>
              <a:defRPr b="1" sz="3600"/>
            </a:lvl8pPr>
            <a:lvl9pPr lvl="8" rtl="0" algn="ctr">
              <a:spcBef>
                <a:spcPts val="0"/>
              </a:spcBef>
              <a:spcAft>
                <a:spcPts val="0"/>
              </a:spcAft>
              <a:buSzPts val="3600"/>
              <a:buNone/>
              <a:defRPr b="1" sz="3600"/>
            </a:lvl9pPr>
          </a:lstStyle>
          <a:p/>
        </p:txBody>
      </p:sp>
      <p:sp>
        <p:nvSpPr>
          <p:cNvPr id="110" name="Google Shape;110;p15"/>
          <p:cNvSpPr txBox="1"/>
          <p:nvPr>
            <p:ph hasCustomPrompt="1" idx="2" type="title"/>
          </p:nvPr>
        </p:nvSpPr>
        <p:spPr>
          <a:xfrm>
            <a:off x="3391401" y="717900"/>
            <a:ext cx="1694100" cy="1062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500">
                <a:solidFill>
                  <a:schemeClr val="lt1"/>
                </a:solidFill>
                <a:latin typeface="Anek Malayalam ExtraBold"/>
                <a:ea typeface="Anek Malayalam ExtraBold"/>
                <a:cs typeface="Anek Malayalam ExtraBold"/>
                <a:sym typeface="Anek Malayalam ExtraBold"/>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spTree>
      <p:nvGrpSpPr>
        <p:cNvPr id="111" name="Shape 111"/>
        <p:cNvGrpSpPr/>
        <p:nvPr/>
      </p:nvGrpSpPr>
      <p:grpSpPr>
        <a:xfrm>
          <a:off x="0" y="0"/>
          <a:ext cx="0" cy="0"/>
          <a:chOff x="0" y="0"/>
          <a:chExt cx="0" cy="0"/>
        </a:xfrm>
      </p:grpSpPr>
      <p:sp>
        <p:nvSpPr>
          <p:cNvPr id="112" name="Google Shape;112;p16"/>
          <p:cNvSpPr txBox="1"/>
          <p:nvPr>
            <p:ph hasCustomPrompt="1" type="title"/>
          </p:nvPr>
        </p:nvSpPr>
        <p:spPr>
          <a:xfrm>
            <a:off x="3391401" y="717900"/>
            <a:ext cx="1694100" cy="10620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500">
                <a:solidFill>
                  <a:schemeClr val="lt1"/>
                </a:solidFill>
                <a:latin typeface="Anek Malayalam ExtraBold"/>
                <a:ea typeface="Anek Malayalam ExtraBold"/>
                <a:cs typeface="Anek Malayalam ExtraBold"/>
                <a:sym typeface="Anek Malayalam ExtraBold"/>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grpSp>
        <p:nvGrpSpPr>
          <p:cNvPr id="113" name="Google Shape;113;p16"/>
          <p:cNvGrpSpPr/>
          <p:nvPr/>
        </p:nvGrpSpPr>
        <p:grpSpPr>
          <a:xfrm>
            <a:off x="-562708" y="-674870"/>
            <a:ext cx="10286560" cy="3110292"/>
            <a:chOff x="-562708" y="-674870"/>
            <a:chExt cx="10286560" cy="3110292"/>
          </a:xfrm>
        </p:grpSpPr>
        <p:pic>
          <p:nvPicPr>
            <p:cNvPr id="114" name="Google Shape;114;p16"/>
            <p:cNvPicPr preferRelativeResize="0"/>
            <p:nvPr/>
          </p:nvPicPr>
          <p:blipFill rotWithShape="1">
            <a:blip r:embed="rId2">
              <a:alphaModFix/>
            </a:blip>
            <a:srcRect b="12185" l="5612" r="18943" t="20821"/>
            <a:stretch/>
          </p:blipFill>
          <p:spPr>
            <a:xfrm flipH="1" rot="5400008">
              <a:off x="-998971" y="731661"/>
              <a:ext cx="2140027" cy="1267494"/>
            </a:xfrm>
            <a:prstGeom prst="rect">
              <a:avLst/>
            </a:prstGeom>
            <a:noFill/>
            <a:ln>
              <a:noFill/>
            </a:ln>
          </p:spPr>
        </p:pic>
        <p:pic>
          <p:nvPicPr>
            <p:cNvPr id="115" name="Google Shape;115;p16"/>
            <p:cNvPicPr preferRelativeResize="0"/>
            <p:nvPr/>
          </p:nvPicPr>
          <p:blipFill rotWithShape="1">
            <a:blip r:embed="rId2">
              <a:alphaModFix/>
            </a:blip>
            <a:srcRect b="12185" l="5612" r="18943" t="20821"/>
            <a:stretch/>
          </p:blipFill>
          <p:spPr>
            <a:xfrm flipH="1" rot="8">
              <a:off x="-525957" y="-674868"/>
              <a:ext cx="2140027" cy="1267494"/>
            </a:xfrm>
            <a:prstGeom prst="rect">
              <a:avLst/>
            </a:prstGeom>
            <a:noFill/>
            <a:ln>
              <a:noFill/>
            </a:ln>
          </p:spPr>
        </p:pic>
        <p:pic>
          <p:nvPicPr>
            <p:cNvPr id="116" name="Google Shape;116;p16"/>
            <p:cNvPicPr preferRelativeResize="0"/>
            <p:nvPr/>
          </p:nvPicPr>
          <p:blipFill rotWithShape="1">
            <a:blip r:embed="rId2">
              <a:alphaModFix/>
            </a:blip>
            <a:srcRect b="12185" l="5612" r="18943" t="20821"/>
            <a:stretch/>
          </p:blipFill>
          <p:spPr>
            <a:xfrm rot="-5400008">
              <a:off x="8020090" y="731661"/>
              <a:ext cx="2140027" cy="1267494"/>
            </a:xfrm>
            <a:prstGeom prst="rect">
              <a:avLst/>
            </a:prstGeom>
            <a:noFill/>
            <a:ln>
              <a:noFill/>
            </a:ln>
          </p:spPr>
        </p:pic>
        <p:pic>
          <p:nvPicPr>
            <p:cNvPr id="117" name="Google Shape;117;p16"/>
            <p:cNvPicPr preferRelativeResize="0"/>
            <p:nvPr/>
          </p:nvPicPr>
          <p:blipFill rotWithShape="1">
            <a:blip r:embed="rId2">
              <a:alphaModFix/>
            </a:blip>
            <a:srcRect b="12185" l="5612" r="18943" t="20821"/>
            <a:stretch/>
          </p:blipFill>
          <p:spPr>
            <a:xfrm rot="-8">
              <a:off x="7547075" y="-674868"/>
              <a:ext cx="2140027" cy="1267494"/>
            </a:xfrm>
            <a:prstGeom prst="rect">
              <a:avLst/>
            </a:prstGeom>
            <a:noFill/>
            <a:ln>
              <a:noFill/>
            </a:ln>
          </p:spPr>
        </p:pic>
      </p:grpSp>
      <p:sp>
        <p:nvSpPr>
          <p:cNvPr id="118" name="Google Shape;118;p16"/>
          <p:cNvSpPr txBox="1"/>
          <p:nvPr>
            <p:ph idx="2" type="title"/>
          </p:nvPr>
        </p:nvSpPr>
        <p:spPr>
          <a:xfrm>
            <a:off x="3294450" y="1856175"/>
            <a:ext cx="5136300" cy="9513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3600"/>
              <a:buNone/>
              <a:defRPr b="1" sz="6000"/>
            </a:lvl1pPr>
            <a:lvl2pPr lvl="1" rtl="0" algn="ctr">
              <a:spcBef>
                <a:spcPts val="0"/>
              </a:spcBef>
              <a:spcAft>
                <a:spcPts val="0"/>
              </a:spcAft>
              <a:buSzPts val="3600"/>
              <a:buNone/>
              <a:defRPr b="1" sz="3600"/>
            </a:lvl2pPr>
            <a:lvl3pPr lvl="2" rtl="0" algn="ctr">
              <a:spcBef>
                <a:spcPts val="0"/>
              </a:spcBef>
              <a:spcAft>
                <a:spcPts val="0"/>
              </a:spcAft>
              <a:buSzPts val="3600"/>
              <a:buNone/>
              <a:defRPr b="1" sz="3600"/>
            </a:lvl3pPr>
            <a:lvl4pPr lvl="3" rtl="0" algn="ctr">
              <a:spcBef>
                <a:spcPts val="0"/>
              </a:spcBef>
              <a:spcAft>
                <a:spcPts val="0"/>
              </a:spcAft>
              <a:buSzPts val="3600"/>
              <a:buNone/>
              <a:defRPr b="1" sz="3600"/>
            </a:lvl4pPr>
            <a:lvl5pPr lvl="4" rtl="0" algn="ctr">
              <a:spcBef>
                <a:spcPts val="0"/>
              </a:spcBef>
              <a:spcAft>
                <a:spcPts val="0"/>
              </a:spcAft>
              <a:buSzPts val="3600"/>
              <a:buNone/>
              <a:defRPr b="1" sz="3600"/>
            </a:lvl5pPr>
            <a:lvl6pPr lvl="5" rtl="0" algn="ctr">
              <a:spcBef>
                <a:spcPts val="0"/>
              </a:spcBef>
              <a:spcAft>
                <a:spcPts val="0"/>
              </a:spcAft>
              <a:buSzPts val="3600"/>
              <a:buNone/>
              <a:defRPr b="1" sz="3600"/>
            </a:lvl6pPr>
            <a:lvl7pPr lvl="6" rtl="0" algn="ctr">
              <a:spcBef>
                <a:spcPts val="0"/>
              </a:spcBef>
              <a:spcAft>
                <a:spcPts val="0"/>
              </a:spcAft>
              <a:buSzPts val="3600"/>
              <a:buNone/>
              <a:defRPr b="1" sz="3600"/>
            </a:lvl7pPr>
            <a:lvl8pPr lvl="7" rtl="0" algn="ctr">
              <a:spcBef>
                <a:spcPts val="0"/>
              </a:spcBef>
              <a:spcAft>
                <a:spcPts val="0"/>
              </a:spcAft>
              <a:buSzPts val="3600"/>
              <a:buNone/>
              <a:defRPr b="1" sz="3600"/>
            </a:lvl8pPr>
            <a:lvl9pPr lvl="8" rtl="0" algn="ctr">
              <a:spcBef>
                <a:spcPts val="0"/>
              </a:spcBef>
              <a:spcAft>
                <a:spcPts val="0"/>
              </a:spcAft>
              <a:buSzPts val="3600"/>
              <a:buNone/>
              <a:defRPr b="1"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9" name="Shape 119"/>
        <p:cNvGrpSpPr/>
        <p:nvPr/>
      </p:nvGrpSpPr>
      <p:grpSpPr>
        <a:xfrm>
          <a:off x="0" y="0"/>
          <a:ext cx="0" cy="0"/>
          <a:chOff x="0" y="0"/>
          <a:chExt cx="0" cy="0"/>
        </a:xfrm>
      </p:grpSpPr>
      <p:grpSp>
        <p:nvGrpSpPr>
          <p:cNvPr id="120" name="Google Shape;120;p17"/>
          <p:cNvGrpSpPr/>
          <p:nvPr/>
        </p:nvGrpSpPr>
        <p:grpSpPr>
          <a:xfrm>
            <a:off x="-678985" y="3621570"/>
            <a:ext cx="3051640" cy="2324484"/>
            <a:chOff x="-297985" y="3316770"/>
            <a:chExt cx="3051640" cy="2324484"/>
          </a:xfrm>
        </p:grpSpPr>
        <p:pic>
          <p:nvPicPr>
            <p:cNvPr id="121" name="Google Shape;121;p17"/>
            <p:cNvPicPr preferRelativeResize="0"/>
            <p:nvPr/>
          </p:nvPicPr>
          <p:blipFill rotWithShape="1">
            <a:blip r:embed="rId2">
              <a:alphaModFix/>
            </a:blip>
            <a:srcRect b="12185" l="5612" r="18943" t="20821"/>
            <a:stretch/>
          </p:blipFill>
          <p:spPr>
            <a:xfrm flipH="1" rot="8">
              <a:off x="613628" y="4373757"/>
              <a:ext cx="2140027" cy="1267494"/>
            </a:xfrm>
            <a:prstGeom prst="rect">
              <a:avLst/>
            </a:prstGeom>
            <a:noFill/>
            <a:ln>
              <a:noFill/>
            </a:ln>
          </p:spPr>
        </p:pic>
        <p:pic>
          <p:nvPicPr>
            <p:cNvPr id="122" name="Google Shape;122;p17"/>
            <p:cNvPicPr preferRelativeResize="0"/>
            <p:nvPr/>
          </p:nvPicPr>
          <p:blipFill rotWithShape="1">
            <a:blip r:embed="rId2">
              <a:alphaModFix/>
            </a:blip>
            <a:srcRect b="12185" l="5612" r="18943" t="20821"/>
            <a:stretch/>
          </p:blipFill>
          <p:spPr>
            <a:xfrm flipH="1" rot="-5399992">
              <a:off x="-734248" y="3753037"/>
              <a:ext cx="2140027" cy="1267494"/>
            </a:xfrm>
            <a:prstGeom prst="rect">
              <a:avLst/>
            </a:prstGeom>
            <a:noFill/>
            <a:ln>
              <a:noFill/>
            </a:ln>
          </p:spPr>
        </p:pic>
      </p:grpSp>
      <p:grpSp>
        <p:nvGrpSpPr>
          <p:cNvPr id="123" name="Google Shape;123;p17"/>
          <p:cNvGrpSpPr/>
          <p:nvPr/>
        </p:nvGrpSpPr>
        <p:grpSpPr>
          <a:xfrm flipH="1">
            <a:off x="6788615" y="3621570"/>
            <a:ext cx="3051640" cy="2324484"/>
            <a:chOff x="-297985" y="3316770"/>
            <a:chExt cx="3051640" cy="2324484"/>
          </a:xfrm>
        </p:grpSpPr>
        <p:pic>
          <p:nvPicPr>
            <p:cNvPr id="124" name="Google Shape;124;p17"/>
            <p:cNvPicPr preferRelativeResize="0"/>
            <p:nvPr/>
          </p:nvPicPr>
          <p:blipFill rotWithShape="1">
            <a:blip r:embed="rId2">
              <a:alphaModFix/>
            </a:blip>
            <a:srcRect b="12185" l="5612" r="18943" t="20821"/>
            <a:stretch/>
          </p:blipFill>
          <p:spPr>
            <a:xfrm flipH="1" rot="8">
              <a:off x="613628" y="4373757"/>
              <a:ext cx="2140027" cy="1267494"/>
            </a:xfrm>
            <a:prstGeom prst="rect">
              <a:avLst/>
            </a:prstGeom>
            <a:noFill/>
            <a:ln>
              <a:noFill/>
            </a:ln>
          </p:spPr>
        </p:pic>
        <p:pic>
          <p:nvPicPr>
            <p:cNvPr id="125" name="Google Shape;125;p17"/>
            <p:cNvPicPr preferRelativeResize="0"/>
            <p:nvPr/>
          </p:nvPicPr>
          <p:blipFill rotWithShape="1">
            <a:blip r:embed="rId2">
              <a:alphaModFix/>
            </a:blip>
            <a:srcRect b="12185" l="5612" r="18943" t="20821"/>
            <a:stretch/>
          </p:blipFill>
          <p:spPr>
            <a:xfrm flipH="1" rot="-5399992">
              <a:off x="-734248" y="3753037"/>
              <a:ext cx="2140027" cy="1267494"/>
            </a:xfrm>
            <a:prstGeom prst="rect">
              <a:avLst/>
            </a:prstGeom>
            <a:noFill/>
            <a:ln>
              <a:noFill/>
            </a:ln>
          </p:spPr>
        </p:pic>
      </p:grpSp>
      <p:sp>
        <p:nvSpPr>
          <p:cNvPr id="126" name="Google Shape;126;p17"/>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127" name="Shape 127"/>
        <p:cNvGrpSpPr/>
        <p:nvPr/>
      </p:nvGrpSpPr>
      <p:grpSpPr>
        <a:xfrm>
          <a:off x="0" y="0"/>
          <a:ext cx="0" cy="0"/>
          <a:chOff x="0" y="0"/>
          <a:chExt cx="0" cy="0"/>
        </a:xfrm>
      </p:grpSpPr>
      <p:sp>
        <p:nvSpPr>
          <p:cNvPr id="128" name="Google Shape;128;p18"/>
          <p:cNvSpPr txBox="1"/>
          <p:nvPr>
            <p:ph idx="1" type="subTitle"/>
          </p:nvPr>
        </p:nvSpPr>
        <p:spPr>
          <a:xfrm>
            <a:off x="4270375" y="2563900"/>
            <a:ext cx="4156200" cy="2035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29" name="Google Shape;129;p18"/>
          <p:cNvSpPr txBox="1"/>
          <p:nvPr>
            <p:ph type="title"/>
          </p:nvPr>
        </p:nvSpPr>
        <p:spPr>
          <a:xfrm>
            <a:off x="4270375" y="310900"/>
            <a:ext cx="4156200" cy="22059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0" name="Google Shape;130;p18"/>
          <p:cNvGrpSpPr/>
          <p:nvPr/>
        </p:nvGrpSpPr>
        <p:grpSpPr>
          <a:xfrm>
            <a:off x="-562708" y="-674870"/>
            <a:ext cx="2176777" cy="3110292"/>
            <a:chOff x="-562708" y="-674870"/>
            <a:chExt cx="2176777" cy="3110292"/>
          </a:xfrm>
        </p:grpSpPr>
        <p:pic>
          <p:nvPicPr>
            <p:cNvPr id="131" name="Google Shape;131;p18"/>
            <p:cNvPicPr preferRelativeResize="0"/>
            <p:nvPr/>
          </p:nvPicPr>
          <p:blipFill rotWithShape="1">
            <a:blip r:embed="rId2">
              <a:alphaModFix/>
            </a:blip>
            <a:srcRect b="12185" l="5612" r="18943" t="20821"/>
            <a:stretch/>
          </p:blipFill>
          <p:spPr>
            <a:xfrm flipH="1" rot="5400008">
              <a:off x="-998971" y="731661"/>
              <a:ext cx="2140027" cy="1267494"/>
            </a:xfrm>
            <a:prstGeom prst="rect">
              <a:avLst/>
            </a:prstGeom>
            <a:noFill/>
            <a:ln>
              <a:noFill/>
            </a:ln>
          </p:spPr>
        </p:pic>
        <p:pic>
          <p:nvPicPr>
            <p:cNvPr id="132" name="Google Shape;132;p18"/>
            <p:cNvPicPr preferRelativeResize="0"/>
            <p:nvPr/>
          </p:nvPicPr>
          <p:blipFill rotWithShape="1">
            <a:blip r:embed="rId2">
              <a:alphaModFix/>
            </a:blip>
            <a:srcRect b="12185" l="5612" r="18943" t="20821"/>
            <a:stretch/>
          </p:blipFill>
          <p:spPr>
            <a:xfrm flipH="1" rot="8">
              <a:off x="-525957" y="-674868"/>
              <a:ext cx="2140027" cy="1267494"/>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133" name="Shape 133"/>
        <p:cNvGrpSpPr/>
        <p:nvPr/>
      </p:nvGrpSpPr>
      <p:grpSpPr>
        <a:xfrm>
          <a:off x="0" y="0"/>
          <a:ext cx="0" cy="0"/>
          <a:chOff x="0" y="0"/>
          <a:chExt cx="0" cy="0"/>
        </a:xfrm>
      </p:grpSpPr>
      <p:sp>
        <p:nvSpPr>
          <p:cNvPr id="134" name="Google Shape;134;p19"/>
          <p:cNvSpPr txBox="1"/>
          <p:nvPr>
            <p:ph idx="1" type="body"/>
          </p:nvPr>
        </p:nvSpPr>
        <p:spPr>
          <a:xfrm>
            <a:off x="713225" y="1215750"/>
            <a:ext cx="3994200" cy="2296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1000"/>
              </a:spcBef>
              <a:spcAft>
                <a:spcPts val="0"/>
              </a:spcAft>
              <a:buSzPts val="1400"/>
              <a:buChar char="○"/>
              <a:defRPr sz="1200"/>
            </a:lvl2pPr>
            <a:lvl3pPr indent="-317500" lvl="2" marL="1371600" rtl="0">
              <a:lnSpc>
                <a:spcPct val="115000"/>
              </a:lnSpc>
              <a:spcBef>
                <a:spcPts val="1600"/>
              </a:spcBef>
              <a:spcAft>
                <a:spcPts val="0"/>
              </a:spcAft>
              <a:buSzPts val="1400"/>
              <a:buChar char="■"/>
              <a:defRPr sz="1200"/>
            </a:lvl3pPr>
            <a:lvl4pPr indent="-317500" lvl="3" marL="1828800" rtl="0">
              <a:lnSpc>
                <a:spcPct val="115000"/>
              </a:lnSpc>
              <a:spcBef>
                <a:spcPts val="1600"/>
              </a:spcBef>
              <a:spcAft>
                <a:spcPts val="0"/>
              </a:spcAft>
              <a:buSzPts val="1400"/>
              <a:buChar char="●"/>
              <a:defRPr sz="1200"/>
            </a:lvl4pPr>
            <a:lvl5pPr indent="-317500" lvl="4" marL="2286000" rtl="0">
              <a:lnSpc>
                <a:spcPct val="115000"/>
              </a:lnSpc>
              <a:spcBef>
                <a:spcPts val="1600"/>
              </a:spcBef>
              <a:spcAft>
                <a:spcPts val="0"/>
              </a:spcAft>
              <a:buSzPts val="1400"/>
              <a:buChar char="○"/>
              <a:defRPr sz="1200"/>
            </a:lvl5pPr>
            <a:lvl6pPr indent="-317500" lvl="5" marL="2743200" rtl="0">
              <a:lnSpc>
                <a:spcPct val="115000"/>
              </a:lnSpc>
              <a:spcBef>
                <a:spcPts val="1600"/>
              </a:spcBef>
              <a:spcAft>
                <a:spcPts val="0"/>
              </a:spcAft>
              <a:buSzPts val="1400"/>
              <a:buChar char="■"/>
              <a:defRPr sz="1200"/>
            </a:lvl6pPr>
            <a:lvl7pPr indent="-317500" lvl="6" marL="3200400" rtl="0">
              <a:lnSpc>
                <a:spcPct val="115000"/>
              </a:lnSpc>
              <a:spcBef>
                <a:spcPts val="1600"/>
              </a:spcBef>
              <a:spcAft>
                <a:spcPts val="0"/>
              </a:spcAft>
              <a:buSzPts val="1400"/>
              <a:buChar char="●"/>
              <a:defRPr sz="1200"/>
            </a:lvl7pPr>
            <a:lvl8pPr indent="-317500" lvl="7" marL="3657600" rtl="0">
              <a:lnSpc>
                <a:spcPct val="115000"/>
              </a:lnSpc>
              <a:spcBef>
                <a:spcPts val="1600"/>
              </a:spcBef>
              <a:spcAft>
                <a:spcPts val="0"/>
              </a:spcAft>
              <a:buSzPts val="1400"/>
              <a:buChar char="○"/>
              <a:defRPr sz="1200"/>
            </a:lvl8pPr>
            <a:lvl9pPr indent="-317500" lvl="8" marL="4114800" rtl="0">
              <a:lnSpc>
                <a:spcPct val="115000"/>
              </a:lnSpc>
              <a:spcBef>
                <a:spcPts val="1600"/>
              </a:spcBef>
              <a:spcAft>
                <a:spcPts val="1600"/>
              </a:spcAft>
              <a:buSzPts val="1400"/>
              <a:buChar char="■"/>
              <a:defRPr sz="1200"/>
            </a:lvl9pPr>
          </a:lstStyle>
          <a:p/>
        </p:txBody>
      </p:sp>
      <p:sp>
        <p:nvSpPr>
          <p:cNvPr id="135" name="Google Shape;135;p19"/>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6" name="Google Shape;136;p19"/>
          <p:cNvSpPr txBox="1"/>
          <p:nvPr>
            <p:ph idx="2" type="body"/>
          </p:nvPr>
        </p:nvSpPr>
        <p:spPr>
          <a:xfrm>
            <a:off x="4786750" y="1708750"/>
            <a:ext cx="3644100" cy="180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sz="1200"/>
            </a:lvl2pPr>
            <a:lvl3pPr indent="-317500" lvl="2" marL="1371600" rtl="0">
              <a:lnSpc>
                <a:spcPct val="115000"/>
              </a:lnSpc>
              <a:spcBef>
                <a:spcPts val="1600"/>
              </a:spcBef>
              <a:spcAft>
                <a:spcPts val="0"/>
              </a:spcAft>
              <a:buSzPts val="1400"/>
              <a:buChar char="■"/>
              <a:defRPr sz="1200"/>
            </a:lvl3pPr>
            <a:lvl4pPr indent="-317500" lvl="3" marL="1828800" rtl="0">
              <a:lnSpc>
                <a:spcPct val="115000"/>
              </a:lnSpc>
              <a:spcBef>
                <a:spcPts val="1600"/>
              </a:spcBef>
              <a:spcAft>
                <a:spcPts val="0"/>
              </a:spcAft>
              <a:buSzPts val="1400"/>
              <a:buChar char="●"/>
              <a:defRPr sz="1200"/>
            </a:lvl4pPr>
            <a:lvl5pPr indent="-317500" lvl="4" marL="2286000" rtl="0">
              <a:lnSpc>
                <a:spcPct val="115000"/>
              </a:lnSpc>
              <a:spcBef>
                <a:spcPts val="1600"/>
              </a:spcBef>
              <a:spcAft>
                <a:spcPts val="0"/>
              </a:spcAft>
              <a:buSzPts val="1400"/>
              <a:buChar char="○"/>
              <a:defRPr sz="1200"/>
            </a:lvl5pPr>
            <a:lvl6pPr indent="-317500" lvl="5" marL="2743200" rtl="0">
              <a:lnSpc>
                <a:spcPct val="115000"/>
              </a:lnSpc>
              <a:spcBef>
                <a:spcPts val="1600"/>
              </a:spcBef>
              <a:spcAft>
                <a:spcPts val="0"/>
              </a:spcAft>
              <a:buSzPts val="1400"/>
              <a:buChar char="■"/>
              <a:defRPr sz="1200"/>
            </a:lvl6pPr>
            <a:lvl7pPr indent="-317500" lvl="6" marL="3200400" rtl="0">
              <a:lnSpc>
                <a:spcPct val="115000"/>
              </a:lnSpc>
              <a:spcBef>
                <a:spcPts val="1600"/>
              </a:spcBef>
              <a:spcAft>
                <a:spcPts val="0"/>
              </a:spcAft>
              <a:buSzPts val="1400"/>
              <a:buChar char="●"/>
              <a:defRPr sz="1200"/>
            </a:lvl7pPr>
            <a:lvl8pPr indent="-317500" lvl="7" marL="3657600" rtl="0">
              <a:lnSpc>
                <a:spcPct val="115000"/>
              </a:lnSpc>
              <a:spcBef>
                <a:spcPts val="1600"/>
              </a:spcBef>
              <a:spcAft>
                <a:spcPts val="0"/>
              </a:spcAft>
              <a:buSzPts val="1400"/>
              <a:buChar char="○"/>
              <a:defRPr sz="1200"/>
            </a:lvl8pPr>
            <a:lvl9pPr indent="-317500" lvl="8" marL="4114800" rtl="0">
              <a:lnSpc>
                <a:spcPct val="115000"/>
              </a:lnSpc>
              <a:spcBef>
                <a:spcPts val="1600"/>
              </a:spcBef>
              <a:spcAft>
                <a:spcPts val="1600"/>
              </a:spcAft>
              <a:buSzPts val="1400"/>
              <a:buChar char="■"/>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37" name="Shape 137"/>
        <p:cNvGrpSpPr/>
        <p:nvPr/>
      </p:nvGrpSpPr>
      <p:grpSpPr>
        <a:xfrm>
          <a:off x="0" y="0"/>
          <a:ext cx="0" cy="0"/>
          <a:chOff x="0" y="0"/>
          <a:chExt cx="0" cy="0"/>
        </a:xfrm>
      </p:grpSpPr>
      <p:grpSp>
        <p:nvGrpSpPr>
          <p:cNvPr id="138" name="Google Shape;138;p20"/>
          <p:cNvGrpSpPr/>
          <p:nvPr/>
        </p:nvGrpSpPr>
        <p:grpSpPr>
          <a:xfrm>
            <a:off x="-562708" y="-674870"/>
            <a:ext cx="10286560" cy="3110292"/>
            <a:chOff x="-562708" y="-674870"/>
            <a:chExt cx="10286560" cy="3110292"/>
          </a:xfrm>
        </p:grpSpPr>
        <p:pic>
          <p:nvPicPr>
            <p:cNvPr id="139" name="Google Shape;139;p20"/>
            <p:cNvPicPr preferRelativeResize="0"/>
            <p:nvPr/>
          </p:nvPicPr>
          <p:blipFill rotWithShape="1">
            <a:blip r:embed="rId2">
              <a:alphaModFix/>
            </a:blip>
            <a:srcRect b="12185" l="5612" r="18943" t="20821"/>
            <a:stretch/>
          </p:blipFill>
          <p:spPr>
            <a:xfrm flipH="1" rot="5400008">
              <a:off x="-998971" y="731661"/>
              <a:ext cx="2140027" cy="1267494"/>
            </a:xfrm>
            <a:prstGeom prst="rect">
              <a:avLst/>
            </a:prstGeom>
            <a:noFill/>
            <a:ln>
              <a:noFill/>
            </a:ln>
          </p:spPr>
        </p:pic>
        <p:pic>
          <p:nvPicPr>
            <p:cNvPr id="140" name="Google Shape;140;p20"/>
            <p:cNvPicPr preferRelativeResize="0"/>
            <p:nvPr/>
          </p:nvPicPr>
          <p:blipFill rotWithShape="1">
            <a:blip r:embed="rId2">
              <a:alphaModFix/>
            </a:blip>
            <a:srcRect b="12185" l="5612" r="18943" t="20821"/>
            <a:stretch/>
          </p:blipFill>
          <p:spPr>
            <a:xfrm flipH="1" rot="8">
              <a:off x="-525957" y="-674868"/>
              <a:ext cx="2140027" cy="1267494"/>
            </a:xfrm>
            <a:prstGeom prst="rect">
              <a:avLst/>
            </a:prstGeom>
            <a:noFill/>
            <a:ln>
              <a:noFill/>
            </a:ln>
          </p:spPr>
        </p:pic>
        <p:pic>
          <p:nvPicPr>
            <p:cNvPr id="141" name="Google Shape;141;p20"/>
            <p:cNvPicPr preferRelativeResize="0"/>
            <p:nvPr/>
          </p:nvPicPr>
          <p:blipFill rotWithShape="1">
            <a:blip r:embed="rId2">
              <a:alphaModFix/>
            </a:blip>
            <a:srcRect b="12185" l="5612" r="18943" t="20821"/>
            <a:stretch/>
          </p:blipFill>
          <p:spPr>
            <a:xfrm rot="-5400008">
              <a:off x="8020090" y="731661"/>
              <a:ext cx="2140027" cy="1267494"/>
            </a:xfrm>
            <a:prstGeom prst="rect">
              <a:avLst/>
            </a:prstGeom>
            <a:noFill/>
            <a:ln>
              <a:noFill/>
            </a:ln>
          </p:spPr>
        </p:pic>
        <p:pic>
          <p:nvPicPr>
            <p:cNvPr id="142" name="Google Shape;142;p20"/>
            <p:cNvPicPr preferRelativeResize="0"/>
            <p:nvPr/>
          </p:nvPicPr>
          <p:blipFill rotWithShape="1">
            <a:blip r:embed="rId2">
              <a:alphaModFix/>
            </a:blip>
            <a:srcRect b="12185" l="5612" r="18943" t="20821"/>
            <a:stretch/>
          </p:blipFill>
          <p:spPr>
            <a:xfrm rot="-8">
              <a:off x="7547075" y="-674868"/>
              <a:ext cx="2140027" cy="1267494"/>
            </a:xfrm>
            <a:prstGeom prst="rect">
              <a:avLst/>
            </a:prstGeom>
            <a:noFill/>
            <a:ln>
              <a:noFill/>
            </a:ln>
          </p:spPr>
        </p:pic>
      </p:grpSp>
      <p:sp>
        <p:nvSpPr>
          <p:cNvPr id="143" name="Google Shape;143;p20"/>
          <p:cNvSpPr txBox="1"/>
          <p:nvPr>
            <p:ph type="title"/>
          </p:nvPr>
        </p:nvSpPr>
        <p:spPr>
          <a:xfrm>
            <a:off x="1170425" y="387100"/>
            <a:ext cx="4945800" cy="11322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0"/>
          <p:cNvSpPr txBox="1"/>
          <p:nvPr>
            <p:ph idx="1" type="subTitle"/>
          </p:nvPr>
        </p:nvSpPr>
        <p:spPr>
          <a:xfrm>
            <a:off x="1170425" y="1624700"/>
            <a:ext cx="4945800" cy="124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0"/>
          <p:cNvSpPr txBox="1"/>
          <p:nvPr/>
        </p:nvSpPr>
        <p:spPr>
          <a:xfrm>
            <a:off x="1170421" y="3538650"/>
            <a:ext cx="4945800" cy="706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lbert Sans"/>
                <a:ea typeface="Albert Sans"/>
                <a:cs typeface="Albert Sans"/>
                <a:sym typeface="Albert Sans"/>
              </a:rPr>
              <a:t>CREDITS: </a:t>
            </a:r>
            <a:r>
              <a:rPr lang="en" sz="1200">
                <a:solidFill>
                  <a:schemeClr val="dk1"/>
                </a:solidFill>
                <a:latin typeface="Albert Sans"/>
                <a:ea typeface="Albert Sans"/>
                <a:cs typeface="Albert Sans"/>
                <a:sym typeface="Albert Sans"/>
              </a:rPr>
              <a:t>This presentation template was created by</a:t>
            </a:r>
            <a:r>
              <a:rPr b="1" lang="en" sz="1200">
                <a:solidFill>
                  <a:schemeClr val="dk1"/>
                </a:solidFill>
                <a:latin typeface="Albert Sans"/>
                <a:ea typeface="Albert Sans"/>
                <a:cs typeface="Albert Sans"/>
                <a:sym typeface="Albert Sans"/>
              </a:rPr>
              <a:t> Slidesgo</a:t>
            </a:r>
            <a:r>
              <a:rPr lang="en" sz="1200">
                <a:solidFill>
                  <a:schemeClr val="dk1"/>
                </a:solidFill>
                <a:latin typeface="Albert Sans"/>
                <a:ea typeface="Albert Sans"/>
                <a:cs typeface="Albert Sans"/>
                <a:sym typeface="Albert Sans"/>
              </a:rPr>
              <a:t> and includes icons by</a:t>
            </a:r>
            <a:r>
              <a:rPr b="1" lang="en" sz="1200">
                <a:solidFill>
                  <a:schemeClr val="dk1"/>
                </a:solidFill>
                <a:latin typeface="Albert Sans"/>
                <a:ea typeface="Albert Sans"/>
                <a:cs typeface="Albert Sans"/>
                <a:sym typeface="Albert Sans"/>
              </a:rPr>
              <a:t> Flaticon, </a:t>
            </a:r>
            <a:r>
              <a:rPr lang="en" sz="1200">
                <a:solidFill>
                  <a:schemeClr val="dk1"/>
                </a:solidFill>
                <a:latin typeface="Albert Sans"/>
                <a:ea typeface="Albert Sans"/>
                <a:cs typeface="Albert Sans"/>
                <a:sym typeface="Albert Sans"/>
              </a:rPr>
              <a:t>infographics &amp; images by</a:t>
            </a:r>
            <a:r>
              <a:rPr b="1" lang="en" sz="1200">
                <a:solidFill>
                  <a:schemeClr val="dk1"/>
                </a:solidFill>
                <a:latin typeface="Albert Sans"/>
                <a:ea typeface="Albert Sans"/>
                <a:cs typeface="Albert Sans"/>
                <a:sym typeface="Albert Sans"/>
              </a:rPr>
              <a:t> Freepik</a:t>
            </a:r>
            <a:r>
              <a:rPr lang="en" sz="1200">
                <a:solidFill>
                  <a:schemeClr val="dk1"/>
                </a:solidFill>
                <a:latin typeface="Albert Sans"/>
                <a:ea typeface="Albert Sans"/>
                <a:cs typeface="Albert Sans"/>
                <a:sym typeface="Albert Sans"/>
              </a:rPr>
              <a:t> and content by</a:t>
            </a:r>
            <a:r>
              <a:rPr b="1" lang="en" sz="1200">
                <a:solidFill>
                  <a:schemeClr val="dk1"/>
                </a:solidFill>
                <a:latin typeface="Albert Sans"/>
                <a:ea typeface="Albert Sans"/>
                <a:cs typeface="Albert Sans"/>
                <a:sym typeface="Albert Sans"/>
              </a:rPr>
              <a:t> Eliana Delacour</a:t>
            </a:r>
            <a:endParaRPr b="1" sz="1200">
              <a:solidFill>
                <a:schemeClr val="dk1"/>
              </a:solidFill>
              <a:latin typeface="Albert Sans"/>
              <a:ea typeface="Albert Sans"/>
              <a:cs typeface="Albert Sans"/>
              <a:sym typeface="Albert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a:off x="3274550" y="1779975"/>
            <a:ext cx="5136300" cy="15582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3600"/>
              <a:buNone/>
              <a:defRPr b="1" sz="6000"/>
            </a:lvl1pPr>
            <a:lvl2pPr lvl="1" rtl="0" algn="ctr">
              <a:spcBef>
                <a:spcPts val="0"/>
              </a:spcBef>
              <a:spcAft>
                <a:spcPts val="0"/>
              </a:spcAft>
              <a:buSzPts val="3600"/>
              <a:buNone/>
              <a:defRPr b="1" sz="3600"/>
            </a:lvl2pPr>
            <a:lvl3pPr lvl="2" rtl="0" algn="ctr">
              <a:spcBef>
                <a:spcPts val="0"/>
              </a:spcBef>
              <a:spcAft>
                <a:spcPts val="0"/>
              </a:spcAft>
              <a:buSzPts val="3600"/>
              <a:buNone/>
              <a:defRPr b="1" sz="3600"/>
            </a:lvl3pPr>
            <a:lvl4pPr lvl="3" rtl="0" algn="ctr">
              <a:spcBef>
                <a:spcPts val="0"/>
              </a:spcBef>
              <a:spcAft>
                <a:spcPts val="0"/>
              </a:spcAft>
              <a:buSzPts val="3600"/>
              <a:buNone/>
              <a:defRPr b="1" sz="3600"/>
            </a:lvl4pPr>
            <a:lvl5pPr lvl="4" rtl="0" algn="ctr">
              <a:spcBef>
                <a:spcPts val="0"/>
              </a:spcBef>
              <a:spcAft>
                <a:spcPts val="0"/>
              </a:spcAft>
              <a:buSzPts val="3600"/>
              <a:buNone/>
              <a:defRPr b="1" sz="3600"/>
            </a:lvl5pPr>
            <a:lvl6pPr lvl="5" rtl="0" algn="ctr">
              <a:spcBef>
                <a:spcPts val="0"/>
              </a:spcBef>
              <a:spcAft>
                <a:spcPts val="0"/>
              </a:spcAft>
              <a:buSzPts val="3600"/>
              <a:buNone/>
              <a:defRPr b="1" sz="3600"/>
            </a:lvl6pPr>
            <a:lvl7pPr lvl="6" rtl="0" algn="ctr">
              <a:spcBef>
                <a:spcPts val="0"/>
              </a:spcBef>
              <a:spcAft>
                <a:spcPts val="0"/>
              </a:spcAft>
              <a:buSzPts val="3600"/>
              <a:buNone/>
              <a:defRPr b="1" sz="3600"/>
            </a:lvl7pPr>
            <a:lvl8pPr lvl="7" rtl="0" algn="ctr">
              <a:spcBef>
                <a:spcPts val="0"/>
              </a:spcBef>
              <a:spcAft>
                <a:spcPts val="0"/>
              </a:spcAft>
              <a:buSzPts val="3600"/>
              <a:buNone/>
              <a:defRPr b="1" sz="3600"/>
            </a:lvl8pPr>
            <a:lvl9pPr lvl="8" rtl="0" algn="ctr">
              <a:spcBef>
                <a:spcPts val="0"/>
              </a:spcBef>
              <a:spcAft>
                <a:spcPts val="0"/>
              </a:spcAft>
              <a:buSzPts val="3600"/>
              <a:buNone/>
              <a:defRPr b="1" sz="3600"/>
            </a:lvl9pPr>
          </a:lstStyle>
          <a:p/>
        </p:txBody>
      </p:sp>
      <p:sp>
        <p:nvSpPr>
          <p:cNvPr id="12" name="Google Shape;12;p3"/>
          <p:cNvSpPr txBox="1"/>
          <p:nvPr>
            <p:ph hasCustomPrompt="1" idx="2" type="title"/>
          </p:nvPr>
        </p:nvSpPr>
        <p:spPr>
          <a:xfrm>
            <a:off x="3391401" y="717900"/>
            <a:ext cx="1694100" cy="10620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0" sz="6500">
                <a:solidFill>
                  <a:schemeClr val="lt1"/>
                </a:solidFill>
                <a:latin typeface="Anek Malayalam ExtraBold"/>
                <a:ea typeface="Anek Malayalam ExtraBold"/>
                <a:cs typeface="Anek Malayalam ExtraBold"/>
                <a:sym typeface="Anek Malayalam ExtraBold"/>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grpSp>
        <p:nvGrpSpPr>
          <p:cNvPr id="13" name="Google Shape;13;p3"/>
          <p:cNvGrpSpPr/>
          <p:nvPr/>
        </p:nvGrpSpPr>
        <p:grpSpPr>
          <a:xfrm>
            <a:off x="-562708" y="-674870"/>
            <a:ext cx="10286560" cy="3110292"/>
            <a:chOff x="-562708" y="-674870"/>
            <a:chExt cx="10286560" cy="3110292"/>
          </a:xfrm>
        </p:grpSpPr>
        <p:pic>
          <p:nvPicPr>
            <p:cNvPr id="14" name="Google Shape;14;p3"/>
            <p:cNvPicPr preferRelativeResize="0"/>
            <p:nvPr/>
          </p:nvPicPr>
          <p:blipFill rotWithShape="1">
            <a:blip r:embed="rId2">
              <a:alphaModFix/>
            </a:blip>
            <a:srcRect b="12185" l="5612" r="18943" t="20821"/>
            <a:stretch/>
          </p:blipFill>
          <p:spPr>
            <a:xfrm flipH="1" rot="5400008">
              <a:off x="-998971" y="731661"/>
              <a:ext cx="2140027" cy="1267494"/>
            </a:xfrm>
            <a:prstGeom prst="rect">
              <a:avLst/>
            </a:prstGeom>
            <a:noFill/>
            <a:ln>
              <a:noFill/>
            </a:ln>
          </p:spPr>
        </p:pic>
        <p:pic>
          <p:nvPicPr>
            <p:cNvPr id="15" name="Google Shape;15;p3"/>
            <p:cNvPicPr preferRelativeResize="0"/>
            <p:nvPr/>
          </p:nvPicPr>
          <p:blipFill rotWithShape="1">
            <a:blip r:embed="rId2">
              <a:alphaModFix/>
            </a:blip>
            <a:srcRect b="12185" l="5612" r="18943" t="20821"/>
            <a:stretch/>
          </p:blipFill>
          <p:spPr>
            <a:xfrm flipH="1" rot="8">
              <a:off x="-525957" y="-674868"/>
              <a:ext cx="2140027" cy="1267494"/>
            </a:xfrm>
            <a:prstGeom prst="rect">
              <a:avLst/>
            </a:prstGeom>
            <a:noFill/>
            <a:ln>
              <a:noFill/>
            </a:ln>
          </p:spPr>
        </p:pic>
        <p:pic>
          <p:nvPicPr>
            <p:cNvPr id="16" name="Google Shape;16;p3"/>
            <p:cNvPicPr preferRelativeResize="0"/>
            <p:nvPr/>
          </p:nvPicPr>
          <p:blipFill rotWithShape="1">
            <a:blip r:embed="rId2">
              <a:alphaModFix/>
            </a:blip>
            <a:srcRect b="12185" l="5612" r="18943" t="20821"/>
            <a:stretch/>
          </p:blipFill>
          <p:spPr>
            <a:xfrm rot="-5400008">
              <a:off x="8020090" y="731661"/>
              <a:ext cx="2140027" cy="1267494"/>
            </a:xfrm>
            <a:prstGeom prst="rect">
              <a:avLst/>
            </a:prstGeom>
            <a:noFill/>
            <a:ln>
              <a:noFill/>
            </a:ln>
          </p:spPr>
        </p:pic>
        <p:pic>
          <p:nvPicPr>
            <p:cNvPr id="17" name="Google Shape;17;p3"/>
            <p:cNvPicPr preferRelativeResize="0"/>
            <p:nvPr/>
          </p:nvPicPr>
          <p:blipFill rotWithShape="1">
            <a:blip r:embed="rId2">
              <a:alphaModFix/>
            </a:blip>
            <a:srcRect b="12185" l="5612" r="18943" t="20821"/>
            <a:stretch/>
          </p:blipFill>
          <p:spPr>
            <a:xfrm rot="-8">
              <a:off x="7547075" y="-674868"/>
              <a:ext cx="2140027" cy="1267494"/>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6" name="Shape 146"/>
        <p:cNvGrpSpPr/>
        <p:nvPr/>
      </p:nvGrpSpPr>
      <p:grpSpPr>
        <a:xfrm>
          <a:off x="0" y="0"/>
          <a:ext cx="0" cy="0"/>
          <a:chOff x="0" y="0"/>
          <a:chExt cx="0" cy="0"/>
        </a:xfrm>
      </p:grpSpPr>
      <p:grpSp>
        <p:nvGrpSpPr>
          <p:cNvPr id="147" name="Google Shape;147;p21"/>
          <p:cNvGrpSpPr/>
          <p:nvPr/>
        </p:nvGrpSpPr>
        <p:grpSpPr>
          <a:xfrm>
            <a:off x="-328450" y="3985624"/>
            <a:ext cx="9800899" cy="1227614"/>
            <a:chOff x="-328450" y="3985624"/>
            <a:chExt cx="9800899" cy="1227614"/>
          </a:xfrm>
        </p:grpSpPr>
        <p:pic>
          <p:nvPicPr>
            <p:cNvPr id="148" name="Google Shape;148;p21"/>
            <p:cNvPicPr preferRelativeResize="0"/>
            <p:nvPr/>
          </p:nvPicPr>
          <p:blipFill rotWithShape="1">
            <a:blip r:embed="rId2">
              <a:alphaModFix/>
            </a:blip>
            <a:srcRect b="23330" l="12874" r="32641" t="7109"/>
            <a:stretch/>
          </p:blipFill>
          <p:spPr>
            <a:xfrm>
              <a:off x="-328450" y="3985624"/>
              <a:ext cx="1212549" cy="1227614"/>
            </a:xfrm>
            <a:prstGeom prst="rect">
              <a:avLst/>
            </a:prstGeom>
            <a:noFill/>
            <a:ln>
              <a:noFill/>
            </a:ln>
          </p:spPr>
        </p:pic>
        <p:pic>
          <p:nvPicPr>
            <p:cNvPr id="149" name="Google Shape;149;p21"/>
            <p:cNvPicPr preferRelativeResize="0"/>
            <p:nvPr/>
          </p:nvPicPr>
          <p:blipFill rotWithShape="1">
            <a:blip r:embed="rId2">
              <a:alphaModFix/>
            </a:blip>
            <a:srcRect b="23330" l="12874" r="32641" t="7109"/>
            <a:stretch/>
          </p:blipFill>
          <p:spPr>
            <a:xfrm flipH="1">
              <a:off x="8259900" y="3985624"/>
              <a:ext cx="1212549" cy="1227614"/>
            </a:xfrm>
            <a:prstGeom prst="rect">
              <a:avLst/>
            </a:prstGeom>
            <a:noFill/>
            <a:ln>
              <a:noFill/>
            </a:ln>
          </p:spPr>
        </p:pic>
      </p:grpSp>
      <p:pic>
        <p:nvPicPr>
          <p:cNvPr id="150" name="Google Shape;150;p21"/>
          <p:cNvPicPr preferRelativeResize="0"/>
          <p:nvPr/>
        </p:nvPicPr>
        <p:blipFill rotWithShape="1">
          <a:blip r:embed="rId3">
            <a:alphaModFix/>
          </a:blip>
          <a:srcRect b="0" l="0" r="14324" t="0"/>
          <a:stretch/>
        </p:blipFill>
        <p:spPr>
          <a:xfrm rot="-2117833">
            <a:off x="8576045" y="1124826"/>
            <a:ext cx="437659" cy="43899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1" name="Shape 151"/>
        <p:cNvGrpSpPr/>
        <p:nvPr/>
      </p:nvGrpSpPr>
      <p:grpSpPr>
        <a:xfrm>
          <a:off x="0" y="0"/>
          <a:ext cx="0" cy="0"/>
          <a:chOff x="0" y="0"/>
          <a:chExt cx="0" cy="0"/>
        </a:xfrm>
      </p:grpSpPr>
      <p:pic>
        <p:nvPicPr>
          <p:cNvPr id="152" name="Google Shape;152;p22"/>
          <p:cNvPicPr preferRelativeResize="0"/>
          <p:nvPr/>
        </p:nvPicPr>
        <p:blipFill rotWithShape="1">
          <a:blip r:embed="rId2">
            <a:alphaModFix/>
          </a:blip>
          <a:srcRect b="0" l="0" r="14324" t="0"/>
          <a:stretch/>
        </p:blipFill>
        <p:spPr>
          <a:xfrm rot="2177036">
            <a:off x="188096" y="1525476"/>
            <a:ext cx="437658" cy="438996"/>
          </a:xfrm>
          <a:prstGeom prst="rect">
            <a:avLst/>
          </a:prstGeom>
          <a:noFill/>
          <a:ln>
            <a:noFill/>
          </a:ln>
        </p:spPr>
      </p:pic>
      <p:grpSp>
        <p:nvGrpSpPr>
          <p:cNvPr id="153" name="Google Shape;153;p22"/>
          <p:cNvGrpSpPr/>
          <p:nvPr/>
        </p:nvGrpSpPr>
        <p:grpSpPr>
          <a:xfrm>
            <a:off x="-865551" y="4018025"/>
            <a:ext cx="10767501" cy="1238126"/>
            <a:chOff x="-865551" y="4018025"/>
            <a:chExt cx="10767501" cy="1238126"/>
          </a:xfrm>
        </p:grpSpPr>
        <p:pic>
          <p:nvPicPr>
            <p:cNvPr id="154" name="Google Shape;154;p22"/>
            <p:cNvPicPr preferRelativeResize="0"/>
            <p:nvPr/>
          </p:nvPicPr>
          <p:blipFill rotWithShape="1">
            <a:blip r:embed="rId3">
              <a:alphaModFix/>
            </a:blip>
            <a:srcRect b="29838" l="1840" r="-1840" t="687"/>
            <a:stretch/>
          </p:blipFill>
          <p:spPr>
            <a:xfrm flipH="1">
              <a:off x="-865551" y="4018025"/>
              <a:ext cx="1997701" cy="1238126"/>
            </a:xfrm>
            <a:prstGeom prst="rect">
              <a:avLst/>
            </a:prstGeom>
            <a:noFill/>
            <a:ln>
              <a:noFill/>
            </a:ln>
          </p:spPr>
        </p:pic>
        <p:pic>
          <p:nvPicPr>
            <p:cNvPr id="155" name="Google Shape;155;p22"/>
            <p:cNvPicPr preferRelativeResize="0"/>
            <p:nvPr/>
          </p:nvPicPr>
          <p:blipFill rotWithShape="1">
            <a:blip r:embed="rId3">
              <a:alphaModFix/>
            </a:blip>
            <a:srcRect b="29838" l="1840" r="-1840" t="687"/>
            <a:stretch/>
          </p:blipFill>
          <p:spPr>
            <a:xfrm>
              <a:off x="7904249" y="4018025"/>
              <a:ext cx="1997701" cy="123812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215750"/>
            <a:ext cx="3994200" cy="2296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1000"/>
              </a:spcBef>
              <a:spcAft>
                <a:spcPts val="0"/>
              </a:spcAft>
              <a:buSzPts val="1400"/>
              <a:buChar char="○"/>
              <a:defRPr sz="1200"/>
            </a:lvl2pPr>
            <a:lvl3pPr indent="-317500" lvl="2" marL="1371600" rtl="0">
              <a:lnSpc>
                <a:spcPct val="115000"/>
              </a:lnSpc>
              <a:spcBef>
                <a:spcPts val="1600"/>
              </a:spcBef>
              <a:spcAft>
                <a:spcPts val="0"/>
              </a:spcAft>
              <a:buSzPts val="1400"/>
              <a:buChar char="■"/>
              <a:defRPr sz="1200"/>
            </a:lvl3pPr>
            <a:lvl4pPr indent="-317500" lvl="3" marL="1828800" rtl="0">
              <a:lnSpc>
                <a:spcPct val="115000"/>
              </a:lnSpc>
              <a:spcBef>
                <a:spcPts val="1600"/>
              </a:spcBef>
              <a:spcAft>
                <a:spcPts val="0"/>
              </a:spcAft>
              <a:buSzPts val="1400"/>
              <a:buChar char="●"/>
              <a:defRPr sz="1200"/>
            </a:lvl4pPr>
            <a:lvl5pPr indent="-317500" lvl="4" marL="2286000" rtl="0">
              <a:lnSpc>
                <a:spcPct val="115000"/>
              </a:lnSpc>
              <a:spcBef>
                <a:spcPts val="1600"/>
              </a:spcBef>
              <a:spcAft>
                <a:spcPts val="0"/>
              </a:spcAft>
              <a:buSzPts val="1400"/>
              <a:buChar char="○"/>
              <a:defRPr sz="1200"/>
            </a:lvl5pPr>
            <a:lvl6pPr indent="-317500" lvl="5" marL="2743200" rtl="0">
              <a:lnSpc>
                <a:spcPct val="115000"/>
              </a:lnSpc>
              <a:spcBef>
                <a:spcPts val="1600"/>
              </a:spcBef>
              <a:spcAft>
                <a:spcPts val="0"/>
              </a:spcAft>
              <a:buSzPts val="1400"/>
              <a:buChar char="■"/>
              <a:defRPr sz="1200"/>
            </a:lvl6pPr>
            <a:lvl7pPr indent="-317500" lvl="6" marL="3200400" rtl="0">
              <a:lnSpc>
                <a:spcPct val="115000"/>
              </a:lnSpc>
              <a:spcBef>
                <a:spcPts val="1600"/>
              </a:spcBef>
              <a:spcAft>
                <a:spcPts val="0"/>
              </a:spcAft>
              <a:buSzPts val="1400"/>
              <a:buChar char="●"/>
              <a:defRPr sz="1200"/>
            </a:lvl7pPr>
            <a:lvl8pPr indent="-317500" lvl="7" marL="3657600" rtl="0">
              <a:lnSpc>
                <a:spcPct val="115000"/>
              </a:lnSpc>
              <a:spcBef>
                <a:spcPts val="1600"/>
              </a:spcBef>
              <a:spcAft>
                <a:spcPts val="0"/>
              </a:spcAft>
              <a:buSzPts val="1400"/>
              <a:buChar char="○"/>
              <a:defRPr sz="1200"/>
            </a:lvl8pPr>
            <a:lvl9pPr indent="-317500" lvl="8" marL="4114800" rtl="0">
              <a:lnSpc>
                <a:spcPct val="115000"/>
              </a:lnSpc>
              <a:spcBef>
                <a:spcPts val="1600"/>
              </a:spcBef>
              <a:spcAft>
                <a:spcPts val="1600"/>
              </a:spcAft>
              <a:buSzPts val="1400"/>
              <a:buChar char="■"/>
              <a:defRPr sz="1200"/>
            </a:lvl9pPr>
          </a:lstStyle>
          <a:p/>
        </p:txBody>
      </p:sp>
      <p:sp>
        <p:nvSpPr>
          <p:cNvPr id="20" name="Google Shape;20;p4"/>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idx="1" type="subTitle"/>
          </p:nvPr>
        </p:nvSpPr>
        <p:spPr>
          <a:xfrm>
            <a:off x="5055279" y="2389551"/>
            <a:ext cx="25056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2" type="subTitle"/>
          </p:nvPr>
        </p:nvSpPr>
        <p:spPr>
          <a:xfrm>
            <a:off x="1583300" y="2389551"/>
            <a:ext cx="25056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3" type="subTitle"/>
          </p:nvPr>
        </p:nvSpPr>
        <p:spPr>
          <a:xfrm>
            <a:off x="5055275" y="20815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ek Malayalam"/>
              <a:buNone/>
              <a:defRPr b="1" sz="1800">
                <a:solidFill>
                  <a:schemeClr val="dk1"/>
                </a:solidFill>
                <a:latin typeface="Anek Malayalam"/>
                <a:ea typeface="Anek Malayalam"/>
                <a:cs typeface="Anek Malayalam"/>
                <a:sym typeface="Anek Malayalam"/>
              </a:defRPr>
            </a:lvl1pPr>
            <a:lvl2pPr lvl="1"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2pPr>
            <a:lvl3pPr lvl="2"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3pPr>
            <a:lvl4pPr lvl="3"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4pPr>
            <a:lvl5pPr lvl="4"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5pPr>
            <a:lvl6pPr lvl="5"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6pPr>
            <a:lvl7pPr lvl="6"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7pPr>
            <a:lvl8pPr lvl="7"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8pPr>
            <a:lvl9pPr lvl="8"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9pPr>
          </a:lstStyle>
          <a:p/>
        </p:txBody>
      </p:sp>
      <p:sp>
        <p:nvSpPr>
          <p:cNvPr id="25" name="Google Shape;25;p5"/>
          <p:cNvSpPr txBox="1"/>
          <p:nvPr>
            <p:ph idx="4" type="subTitle"/>
          </p:nvPr>
        </p:nvSpPr>
        <p:spPr>
          <a:xfrm>
            <a:off x="1583300" y="20815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nek Malayalam"/>
              <a:buNone/>
              <a:defRPr b="1" sz="1800">
                <a:solidFill>
                  <a:schemeClr val="dk1"/>
                </a:solidFill>
                <a:latin typeface="Anek Malayalam"/>
                <a:ea typeface="Anek Malayalam"/>
                <a:cs typeface="Anek Malayalam"/>
                <a:sym typeface="Anek Malayalam"/>
              </a:defRPr>
            </a:lvl1pPr>
            <a:lvl2pPr lvl="1"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2pPr>
            <a:lvl3pPr lvl="2"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3pPr>
            <a:lvl4pPr lvl="3"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4pPr>
            <a:lvl5pPr lvl="4"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5pPr>
            <a:lvl6pPr lvl="5"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6pPr>
            <a:lvl7pPr lvl="6"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7pPr>
            <a:lvl8pPr lvl="7"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8pPr>
            <a:lvl9pPr lvl="8" rtl="0" algn="ctr">
              <a:lnSpc>
                <a:spcPct val="100000"/>
              </a:lnSpc>
              <a:spcBef>
                <a:spcPts val="0"/>
              </a:spcBef>
              <a:spcAft>
                <a:spcPts val="0"/>
              </a:spcAft>
              <a:buSzPts val="1800"/>
              <a:buFont typeface="Anek Malayalam"/>
              <a:buNone/>
              <a:defRPr b="1" sz="1800">
                <a:latin typeface="Anek Malayalam"/>
                <a:ea typeface="Anek Malayalam"/>
                <a:cs typeface="Anek Malayalam"/>
                <a:sym typeface="Anek Malayalam"/>
              </a:defRPr>
            </a:lvl9pPr>
          </a:lstStyle>
          <a:p/>
        </p:txBody>
      </p:sp>
      <p:grpSp>
        <p:nvGrpSpPr>
          <p:cNvPr id="26" name="Google Shape;26;p5"/>
          <p:cNvGrpSpPr/>
          <p:nvPr/>
        </p:nvGrpSpPr>
        <p:grpSpPr>
          <a:xfrm flipH="1" rot="10800000">
            <a:off x="-583064" y="2830330"/>
            <a:ext cx="10310127" cy="3110292"/>
            <a:chOff x="-586275" y="-598670"/>
            <a:chExt cx="10310127" cy="3110292"/>
          </a:xfrm>
        </p:grpSpPr>
        <p:grpSp>
          <p:nvGrpSpPr>
            <p:cNvPr id="27" name="Google Shape;27;p5"/>
            <p:cNvGrpSpPr/>
            <p:nvPr/>
          </p:nvGrpSpPr>
          <p:grpSpPr>
            <a:xfrm>
              <a:off x="7547075" y="-598670"/>
              <a:ext cx="2176777" cy="3110292"/>
              <a:chOff x="7318475" y="-674870"/>
              <a:chExt cx="2176777" cy="3110292"/>
            </a:xfrm>
          </p:grpSpPr>
          <p:pic>
            <p:nvPicPr>
              <p:cNvPr id="28" name="Google Shape;28;p5"/>
              <p:cNvPicPr preferRelativeResize="0"/>
              <p:nvPr/>
            </p:nvPicPr>
            <p:blipFill rotWithShape="1">
              <a:blip r:embed="rId2">
                <a:alphaModFix/>
              </a:blip>
              <a:srcRect b="12185" l="5612" r="18943" t="20821"/>
              <a:stretch/>
            </p:blipFill>
            <p:spPr>
              <a:xfrm rot="-8">
                <a:off x="7318475" y="-674868"/>
                <a:ext cx="2140027" cy="1267494"/>
              </a:xfrm>
              <a:prstGeom prst="rect">
                <a:avLst/>
              </a:prstGeom>
              <a:noFill/>
              <a:ln>
                <a:noFill/>
              </a:ln>
            </p:spPr>
          </p:pic>
          <p:pic>
            <p:nvPicPr>
              <p:cNvPr id="29" name="Google Shape;29;p5"/>
              <p:cNvPicPr preferRelativeResize="0"/>
              <p:nvPr/>
            </p:nvPicPr>
            <p:blipFill rotWithShape="1">
              <a:blip r:embed="rId2">
                <a:alphaModFix/>
              </a:blip>
              <a:srcRect b="12185" l="5612" r="18943" t="20821"/>
              <a:stretch/>
            </p:blipFill>
            <p:spPr>
              <a:xfrm rot="-5400008">
                <a:off x="7791490" y="731661"/>
                <a:ext cx="2140027" cy="1267494"/>
              </a:xfrm>
              <a:prstGeom prst="rect">
                <a:avLst/>
              </a:prstGeom>
              <a:noFill/>
              <a:ln>
                <a:noFill/>
              </a:ln>
            </p:spPr>
          </p:pic>
        </p:grpSp>
        <p:grpSp>
          <p:nvGrpSpPr>
            <p:cNvPr id="30" name="Google Shape;30;p5"/>
            <p:cNvGrpSpPr/>
            <p:nvPr/>
          </p:nvGrpSpPr>
          <p:grpSpPr>
            <a:xfrm flipH="1">
              <a:off x="-586275" y="-598670"/>
              <a:ext cx="2176777" cy="3110292"/>
              <a:chOff x="7318475" y="-674870"/>
              <a:chExt cx="2176777" cy="3110292"/>
            </a:xfrm>
          </p:grpSpPr>
          <p:pic>
            <p:nvPicPr>
              <p:cNvPr id="31" name="Google Shape;31;p5"/>
              <p:cNvPicPr preferRelativeResize="0"/>
              <p:nvPr/>
            </p:nvPicPr>
            <p:blipFill rotWithShape="1">
              <a:blip r:embed="rId2">
                <a:alphaModFix/>
              </a:blip>
              <a:srcRect b="12185" l="5612" r="18943" t="20821"/>
              <a:stretch/>
            </p:blipFill>
            <p:spPr>
              <a:xfrm rot="-8">
                <a:off x="7318475" y="-674868"/>
                <a:ext cx="2140027" cy="1267494"/>
              </a:xfrm>
              <a:prstGeom prst="rect">
                <a:avLst/>
              </a:prstGeom>
              <a:noFill/>
              <a:ln>
                <a:noFill/>
              </a:ln>
            </p:spPr>
          </p:pic>
          <p:pic>
            <p:nvPicPr>
              <p:cNvPr id="32" name="Google Shape;32;p5"/>
              <p:cNvPicPr preferRelativeResize="0"/>
              <p:nvPr/>
            </p:nvPicPr>
            <p:blipFill rotWithShape="1">
              <a:blip r:embed="rId2">
                <a:alphaModFix/>
              </a:blip>
              <a:srcRect b="12185" l="5612" r="18943" t="20821"/>
              <a:stretch/>
            </p:blipFill>
            <p:spPr>
              <a:xfrm rot="-5400008">
                <a:off x="7791490" y="731661"/>
                <a:ext cx="2140027" cy="1267494"/>
              </a:xfrm>
              <a:prstGeom prst="rect">
                <a:avLst/>
              </a:prstGeom>
              <a:noFill/>
              <a:ln>
                <a:noFill/>
              </a:ln>
            </p:spPr>
          </p:pic>
        </p:grpSp>
      </p:grpSp>
      <p:sp>
        <p:nvSpPr>
          <p:cNvPr id="33" name="Google Shape;33;p5"/>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grpSp>
        <p:nvGrpSpPr>
          <p:cNvPr id="35" name="Google Shape;35;p6"/>
          <p:cNvGrpSpPr/>
          <p:nvPr/>
        </p:nvGrpSpPr>
        <p:grpSpPr>
          <a:xfrm>
            <a:off x="-602785" y="3545370"/>
            <a:ext cx="10366840" cy="2324484"/>
            <a:chOff x="-602785" y="3545370"/>
            <a:chExt cx="10366840" cy="2324484"/>
          </a:xfrm>
        </p:grpSpPr>
        <p:grpSp>
          <p:nvGrpSpPr>
            <p:cNvPr id="36" name="Google Shape;36;p6"/>
            <p:cNvGrpSpPr/>
            <p:nvPr/>
          </p:nvGrpSpPr>
          <p:grpSpPr>
            <a:xfrm>
              <a:off x="-602785" y="3545370"/>
              <a:ext cx="3051640" cy="2324484"/>
              <a:chOff x="-297985" y="3316770"/>
              <a:chExt cx="3051640" cy="2324484"/>
            </a:xfrm>
          </p:grpSpPr>
          <p:pic>
            <p:nvPicPr>
              <p:cNvPr id="37" name="Google Shape;37;p6"/>
              <p:cNvPicPr preferRelativeResize="0"/>
              <p:nvPr/>
            </p:nvPicPr>
            <p:blipFill rotWithShape="1">
              <a:blip r:embed="rId2">
                <a:alphaModFix/>
              </a:blip>
              <a:srcRect b="12185" l="5612" r="18943" t="20821"/>
              <a:stretch/>
            </p:blipFill>
            <p:spPr>
              <a:xfrm flipH="1" rot="8">
                <a:off x="613628" y="4373757"/>
                <a:ext cx="2140027" cy="1267494"/>
              </a:xfrm>
              <a:prstGeom prst="rect">
                <a:avLst/>
              </a:prstGeom>
              <a:noFill/>
              <a:ln>
                <a:noFill/>
              </a:ln>
            </p:spPr>
          </p:pic>
          <p:pic>
            <p:nvPicPr>
              <p:cNvPr id="38" name="Google Shape;38;p6"/>
              <p:cNvPicPr preferRelativeResize="0"/>
              <p:nvPr/>
            </p:nvPicPr>
            <p:blipFill rotWithShape="1">
              <a:blip r:embed="rId2">
                <a:alphaModFix/>
              </a:blip>
              <a:srcRect b="12185" l="5612" r="18943" t="20821"/>
              <a:stretch/>
            </p:blipFill>
            <p:spPr>
              <a:xfrm flipH="1" rot="-5399992">
                <a:off x="-734248" y="3753037"/>
                <a:ext cx="2140027" cy="1267494"/>
              </a:xfrm>
              <a:prstGeom prst="rect">
                <a:avLst/>
              </a:prstGeom>
              <a:noFill/>
              <a:ln>
                <a:noFill/>
              </a:ln>
            </p:spPr>
          </p:pic>
        </p:grpSp>
        <p:grpSp>
          <p:nvGrpSpPr>
            <p:cNvPr id="39" name="Google Shape;39;p6"/>
            <p:cNvGrpSpPr/>
            <p:nvPr/>
          </p:nvGrpSpPr>
          <p:grpSpPr>
            <a:xfrm flipH="1">
              <a:off x="6712415" y="3545370"/>
              <a:ext cx="3051640" cy="2324484"/>
              <a:chOff x="-297985" y="3316770"/>
              <a:chExt cx="3051640" cy="2324484"/>
            </a:xfrm>
          </p:grpSpPr>
          <p:pic>
            <p:nvPicPr>
              <p:cNvPr id="40" name="Google Shape;40;p6"/>
              <p:cNvPicPr preferRelativeResize="0"/>
              <p:nvPr/>
            </p:nvPicPr>
            <p:blipFill rotWithShape="1">
              <a:blip r:embed="rId2">
                <a:alphaModFix/>
              </a:blip>
              <a:srcRect b="12185" l="5612" r="18943" t="20821"/>
              <a:stretch/>
            </p:blipFill>
            <p:spPr>
              <a:xfrm flipH="1" rot="8">
                <a:off x="613628" y="4373757"/>
                <a:ext cx="2140027" cy="1267494"/>
              </a:xfrm>
              <a:prstGeom prst="rect">
                <a:avLst/>
              </a:prstGeom>
              <a:noFill/>
              <a:ln>
                <a:noFill/>
              </a:ln>
            </p:spPr>
          </p:pic>
          <p:pic>
            <p:nvPicPr>
              <p:cNvPr id="41" name="Google Shape;41;p6"/>
              <p:cNvPicPr preferRelativeResize="0"/>
              <p:nvPr/>
            </p:nvPicPr>
            <p:blipFill rotWithShape="1">
              <a:blip r:embed="rId2">
                <a:alphaModFix/>
              </a:blip>
              <a:srcRect b="12185" l="5612" r="18943" t="20821"/>
              <a:stretch/>
            </p:blipFill>
            <p:spPr>
              <a:xfrm flipH="1" rot="-5399992">
                <a:off x="-734248" y="3753037"/>
                <a:ext cx="2140027" cy="1267494"/>
              </a:xfrm>
              <a:prstGeom prst="rect">
                <a:avLst/>
              </a:prstGeom>
              <a:noFill/>
              <a:ln>
                <a:noFill/>
              </a:ln>
            </p:spPr>
          </p:pic>
        </p:grpSp>
      </p:grpSp>
      <p:sp>
        <p:nvSpPr>
          <p:cNvPr id="42" name="Google Shape;42;p6"/>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txBox="1"/>
          <p:nvPr>
            <p:ph idx="1" type="subTitle"/>
          </p:nvPr>
        </p:nvSpPr>
        <p:spPr>
          <a:xfrm>
            <a:off x="713225" y="3059250"/>
            <a:ext cx="5184900" cy="1540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Font typeface="Arial"/>
              <a:buAutoNum type="arabicPeriod"/>
              <a:defRPr/>
            </a:lvl1pPr>
            <a:lvl2pPr lvl="1" rtl="0" algn="ctr">
              <a:lnSpc>
                <a:spcPct val="100000"/>
              </a:lnSpc>
              <a:spcBef>
                <a:spcPts val="0"/>
              </a:spcBef>
              <a:spcAft>
                <a:spcPts val="0"/>
              </a:spcAft>
              <a:buClr>
                <a:srgbClr val="000000"/>
              </a:buClr>
              <a:buSzPts val="1400"/>
              <a:buFont typeface="Arial"/>
              <a:buAutoNum type="alphaLcPeriod"/>
              <a:defRPr/>
            </a:lvl2pPr>
            <a:lvl3pPr lvl="2" rtl="0" algn="ctr">
              <a:lnSpc>
                <a:spcPct val="100000"/>
              </a:lnSpc>
              <a:spcBef>
                <a:spcPts val="0"/>
              </a:spcBef>
              <a:spcAft>
                <a:spcPts val="0"/>
              </a:spcAft>
              <a:buClr>
                <a:srgbClr val="000000"/>
              </a:buClr>
              <a:buSzPts val="1400"/>
              <a:buFont typeface="Arial"/>
              <a:buAutoNum type="romanLcPeriod"/>
              <a:defRPr/>
            </a:lvl3pPr>
            <a:lvl4pPr lvl="3" rtl="0" algn="ctr">
              <a:lnSpc>
                <a:spcPct val="100000"/>
              </a:lnSpc>
              <a:spcBef>
                <a:spcPts val="0"/>
              </a:spcBef>
              <a:spcAft>
                <a:spcPts val="0"/>
              </a:spcAft>
              <a:buClr>
                <a:srgbClr val="000000"/>
              </a:buClr>
              <a:buSzPts val="1400"/>
              <a:buFont typeface="Arial"/>
              <a:buAutoNum type="arabicPeriod"/>
              <a:defRPr/>
            </a:lvl4pPr>
            <a:lvl5pPr lvl="4" rtl="0" algn="ctr">
              <a:lnSpc>
                <a:spcPct val="100000"/>
              </a:lnSpc>
              <a:spcBef>
                <a:spcPts val="0"/>
              </a:spcBef>
              <a:spcAft>
                <a:spcPts val="0"/>
              </a:spcAft>
              <a:buClr>
                <a:srgbClr val="000000"/>
              </a:buClr>
              <a:buSzPts val="1400"/>
              <a:buFont typeface="Arial"/>
              <a:buAutoNum type="alphaLcPeriod"/>
              <a:defRPr/>
            </a:lvl5pPr>
            <a:lvl6pPr lvl="5" rtl="0" algn="ctr">
              <a:lnSpc>
                <a:spcPct val="100000"/>
              </a:lnSpc>
              <a:spcBef>
                <a:spcPts val="0"/>
              </a:spcBef>
              <a:spcAft>
                <a:spcPts val="0"/>
              </a:spcAft>
              <a:buClr>
                <a:srgbClr val="000000"/>
              </a:buClr>
              <a:buSzPts val="1400"/>
              <a:buFont typeface="Arial"/>
              <a:buAutoNum type="romanLcPeriod"/>
              <a:defRPr/>
            </a:lvl6pPr>
            <a:lvl7pPr lvl="6" rtl="0" algn="ctr">
              <a:lnSpc>
                <a:spcPct val="100000"/>
              </a:lnSpc>
              <a:spcBef>
                <a:spcPts val="0"/>
              </a:spcBef>
              <a:spcAft>
                <a:spcPts val="0"/>
              </a:spcAft>
              <a:buClr>
                <a:srgbClr val="000000"/>
              </a:buClr>
              <a:buSzPts val="1400"/>
              <a:buFont typeface="Arial"/>
              <a:buAutoNum type="arabicPeriod"/>
              <a:defRPr/>
            </a:lvl7pPr>
            <a:lvl8pPr lvl="7" rtl="0" algn="ctr">
              <a:lnSpc>
                <a:spcPct val="100000"/>
              </a:lnSpc>
              <a:spcBef>
                <a:spcPts val="0"/>
              </a:spcBef>
              <a:spcAft>
                <a:spcPts val="0"/>
              </a:spcAft>
              <a:buClr>
                <a:srgbClr val="000000"/>
              </a:buClr>
              <a:buSzPts val="1400"/>
              <a:buFont typeface="Arial"/>
              <a:buAutoNum type="alphaLcPeriod"/>
              <a:defRPr/>
            </a:lvl8pPr>
            <a:lvl9pPr lvl="8" rtl="0" algn="ctr">
              <a:lnSpc>
                <a:spcPct val="100000"/>
              </a:lnSpc>
              <a:spcBef>
                <a:spcPts val="0"/>
              </a:spcBef>
              <a:spcAft>
                <a:spcPts val="0"/>
              </a:spcAft>
              <a:buClr>
                <a:srgbClr val="000000"/>
              </a:buClr>
              <a:buSzPts val="1400"/>
              <a:buFont typeface="Arial"/>
              <a:buAutoNum type="romanLcPeriod"/>
              <a:defRPr/>
            </a:lvl9pPr>
          </a:lstStyle>
          <a:p/>
        </p:txBody>
      </p:sp>
      <p:sp>
        <p:nvSpPr>
          <p:cNvPr id="45" name="Google Shape;45;p7"/>
          <p:cNvSpPr txBox="1"/>
          <p:nvPr>
            <p:ph type="title"/>
          </p:nvPr>
        </p:nvSpPr>
        <p:spPr>
          <a:xfrm>
            <a:off x="713225" y="2423800"/>
            <a:ext cx="5184900" cy="711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3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 name="Google Shape;46;p7"/>
          <p:cNvGrpSpPr/>
          <p:nvPr/>
        </p:nvGrpSpPr>
        <p:grpSpPr>
          <a:xfrm>
            <a:off x="-562708" y="-674870"/>
            <a:ext cx="10286560" cy="3110292"/>
            <a:chOff x="-562708" y="-674870"/>
            <a:chExt cx="10286560" cy="3110292"/>
          </a:xfrm>
        </p:grpSpPr>
        <p:pic>
          <p:nvPicPr>
            <p:cNvPr id="47" name="Google Shape;47;p7"/>
            <p:cNvPicPr preferRelativeResize="0"/>
            <p:nvPr/>
          </p:nvPicPr>
          <p:blipFill rotWithShape="1">
            <a:blip r:embed="rId2">
              <a:alphaModFix/>
            </a:blip>
            <a:srcRect b="12185" l="5612" r="18943" t="20821"/>
            <a:stretch/>
          </p:blipFill>
          <p:spPr>
            <a:xfrm flipH="1" rot="5400008">
              <a:off x="-998971" y="731661"/>
              <a:ext cx="2140027" cy="1267494"/>
            </a:xfrm>
            <a:prstGeom prst="rect">
              <a:avLst/>
            </a:prstGeom>
            <a:noFill/>
            <a:ln>
              <a:noFill/>
            </a:ln>
          </p:spPr>
        </p:pic>
        <p:pic>
          <p:nvPicPr>
            <p:cNvPr id="48" name="Google Shape;48;p7"/>
            <p:cNvPicPr preferRelativeResize="0"/>
            <p:nvPr/>
          </p:nvPicPr>
          <p:blipFill rotWithShape="1">
            <a:blip r:embed="rId2">
              <a:alphaModFix/>
            </a:blip>
            <a:srcRect b="12185" l="5612" r="18943" t="20821"/>
            <a:stretch/>
          </p:blipFill>
          <p:spPr>
            <a:xfrm flipH="1" rot="8">
              <a:off x="-525957" y="-674868"/>
              <a:ext cx="2140027" cy="1267494"/>
            </a:xfrm>
            <a:prstGeom prst="rect">
              <a:avLst/>
            </a:prstGeom>
            <a:noFill/>
            <a:ln>
              <a:noFill/>
            </a:ln>
          </p:spPr>
        </p:pic>
        <p:pic>
          <p:nvPicPr>
            <p:cNvPr id="49" name="Google Shape;49;p7"/>
            <p:cNvPicPr preferRelativeResize="0"/>
            <p:nvPr/>
          </p:nvPicPr>
          <p:blipFill rotWithShape="1">
            <a:blip r:embed="rId2">
              <a:alphaModFix/>
            </a:blip>
            <a:srcRect b="12185" l="5612" r="18943" t="20821"/>
            <a:stretch/>
          </p:blipFill>
          <p:spPr>
            <a:xfrm rot="-5400008">
              <a:off x="8020090" y="731661"/>
              <a:ext cx="2140027" cy="1267494"/>
            </a:xfrm>
            <a:prstGeom prst="rect">
              <a:avLst/>
            </a:prstGeom>
            <a:noFill/>
            <a:ln>
              <a:noFill/>
            </a:ln>
          </p:spPr>
        </p:pic>
        <p:pic>
          <p:nvPicPr>
            <p:cNvPr id="50" name="Google Shape;50;p7"/>
            <p:cNvPicPr preferRelativeResize="0"/>
            <p:nvPr/>
          </p:nvPicPr>
          <p:blipFill rotWithShape="1">
            <a:blip r:embed="rId2">
              <a:alphaModFix/>
            </a:blip>
            <a:srcRect b="12185" l="5612" r="18943" t="20821"/>
            <a:stretch/>
          </p:blipFill>
          <p:spPr>
            <a:xfrm rot="-8">
              <a:off x="7547075" y="-674868"/>
              <a:ext cx="2140027" cy="126749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8"/>
          <p:cNvSpPr txBox="1"/>
          <p:nvPr>
            <p:ph type="title"/>
          </p:nvPr>
        </p:nvSpPr>
        <p:spPr>
          <a:xfrm>
            <a:off x="1416225" y="1307100"/>
            <a:ext cx="63114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3" name="Google Shape;53;p8"/>
          <p:cNvGrpSpPr/>
          <p:nvPr/>
        </p:nvGrpSpPr>
        <p:grpSpPr>
          <a:xfrm flipH="1">
            <a:off x="-602785" y="-598670"/>
            <a:ext cx="10326637" cy="6468524"/>
            <a:chOff x="-602785" y="-598670"/>
            <a:chExt cx="10326637" cy="6468524"/>
          </a:xfrm>
        </p:grpSpPr>
        <p:grpSp>
          <p:nvGrpSpPr>
            <p:cNvPr id="54" name="Google Shape;54;p8"/>
            <p:cNvGrpSpPr/>
            <p:nvPr/>
          </p:nvGrpSpPr>
          <p:grpSpPr>
            <a:xfrm>
              <a:off x="-602785" y="3545370"/>
              <a:ext cx="3051640" cy="2324484"/>
              <a:chOff x="-297985" y="3316770"/>
              <a:chExt cx="3051640" cy="2324484"/>
            </a:xfrm>
          </p:grpSpPr>
          <p:pic>
            <p:nvPicPr>
              <p:cNvPr id="55" name="Google Shape;55;p8"/>
              <p:cNvPicPr preferRelativeResize="0"/>
              <p:nvPr/>
            </p:nvPicPr>
            <p:blipFill rotWithShape="1">
              <a:blip r:embed="rId2">
                <a:alphaModFix/>
              </a:blip>
              <a:srcRect b="12185" l="5612" r="18943" t="20821"/>
              <a:stretch/>
            </p:blipFill>
            <p:spPr>
              <a:xfrm flipH="1" rot="8">
                <a:off x="613628" y="4373757"/>
                <a:ext cx="2140027" cy="1267494"/>
              </a:xfrm>
              <a:prstGeom prst="rect">
                <a:avLst/>
              </a:prstGeom>
              <a:noFill/>
              <a:ln>
                <a:noFill/>
              </a:ln>
            </p:spPr>
          </p:pic>
          <p:pic>
            <p:nvPicPr>
              <p:cNvPr id="56" name="Google Shape;56;p8"/>
              <p:cNvPicPr preferRelativeResize="0"/>
              <p:nvPr/>
            </p:nvPicPr>
            <p:blipFill rotWithShape="1">
              <a:blip r:embed="rId2">
                <a:alphaModFix/>
              </a:blip>
              <a:srcRect b="12185" l="5612" r="18943" t="20821"/>
              <a:stretch/>
            </p:blipFill>
            <p:spPr>
              <a:xfrm flipH="1" rot="-5399992">
                <a:off x="-734248" y="3753037"/>
                <a:ext cx="2140027" cy="1267494"/>
              </a:xfrm>
              <a:prstGeom prst="rect">
                <a:avLst/>
              </a:prstGeom>
              <a:noFill/>
              <a:ln>
                <a:noFill/>
              </a:ln>
            </p:spPr>
          </p:pic>
        </p:grpSp>
        <p:grpSp>
          <p:nvGrpSpPr>
            <p:cNvPr id="57" name="Google Shape;57;p8"/>
            <p:cNvGrpSpPr/>
            <p:nvPr/>
          </p:nvGrpSpPr>
          <p:grpSpPr>
            <a:xfrm>
              <a:off x="7547075" y="-598670"/>
              <a:ext cx="2176777" cy="3110292"/>
              <a:chOff x="7318475" y="-674870"/>
              <a:chExt cx="2176777" cy="3110292"/>
            </a:xfrm>
          </p:grpSpPr>
          <p:pic>
            <p:nvPicPr>
              <p:cNvPr id="58" name="Google Shape;58;p8"/>
              <p:cNvPicPr preferRelativeResize="0"/>
              <p:nvPr/>
            </p:nvPicPr>
            <p:blipFill rotWithShape="1">
              <a:blip r:embed="rId2">
                <a:alphaModFix/>
              </a:blip>
              <a:srcRect b="12185" l="5612" r="18943" t="20821"/>
              <a:stretch/>
            </p:blipFill>
            <p:spPr>
              <a:xfrm rot="-8">
                <a:off x="7318475" y="-674868"/>
                <a:ext cx="2140027" cy="1267494"/>
              </a:xfrm>
              <a:prstGeom prst="rect">
                <a:avLst/>
              </a:prstGeom>
              <a:noFill/>
              <a:ln>
                <a:noFill/>
              </a:ln>
            </p:spPr>
          </p:pic>
          <p:pic>
            <p:nvPicPr>
              <p:cNvPr id="59" name="Google Shape;59;p8"/>
              <p:cNvPicPr preferRelativeResize="0"/>
              <p:nvPr/>
            </p:nvPicPr>
            <p:blipFill rotWithShape="1">
              <a:blip r:embed="rId2">
                <a:alphaModFix/>
              </a:blip>
              <a:srcRect b="12185" l="5612" r="18943" t="20821"/>
              <a:stretch/>
            </p:blipFill>
            <p:spPr>
              <a:xfrm rot="-5400008">
                <a:off x="7791490" y="731661"/>
                <a:ext cx="2140027" cy="1267494"/>
              </a:xfrm>
              <a:prstGeom prst="rect">
                <a:avLst/>
              </a:prstGeom>
              <a:noFill/>
              <a:ln>
                <a:noFill/>
              </a:ln>
            </p:spPr>
          </p:pic>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txBox="1"/>
          <p:nvPr>
            <p:ph idx="1" type="subTitle"/>
          </p:nvPr>
        </p:nvSpPr>
        <p:spPr>
          <a:xfrm>
            <a:off x="953700" y="1898125"/>
            <a:ext cx="7236600" cy="2308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62" name="Google Shape;62;p9"/>
          <p:cNvSpPr txBox="1"/>
          <p:nvPr>
            <p:ph type="title"/>
          </p:nvPr>
        </p:nvSpPr>
        <p:spPr>
          <a:xfrm>
            <a:off x="713175" y="310900"/>
            <a:ext cx="6680100" cy="13086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b="1"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3" name="Google Shape;63;p9"/>
          <p:cNvGrpSpPr/>
          <p:nvPr/>
        </p:nvGrpSpPr>
        <p:grpSpPr>
          <a:xfrm>
            <a:off x="-602785" y="3545370"/>
            <a:ext cx="3051640" cy="2324484"/>
            <a:chOff x="-297985" y="3316770"/>
            <a:chExt cx="3051640" cy="2324484"/>
          </a:xfrm>
        </p:grpSpPr>
        <p:pic>
          <p:nvPicPr>
            <p:cNvPr id="64" name="Google Shape;64;p9"/>
            <p:cNvPicPr preferRelativeResize="0"/>
            <p:nvPr/>
          </p:nvPicPr>
          <p:blipFill rotWithShape="1">
            <a:blip r:embed="rId2">
              <a:alphaModFix/>
            </a:blip>
            <a:srcRect b="12185" l="5612" r="18943" t="20821"/>
            <a:stretch/>
          </p:blipFill>
          <p:spPr>
            <a:xfrm flipH="1" rot="8">
              <a:off x="613628" y="4373757"/>
              <a:ext cx="2140027" cy="1267494"/>
            </a:xfrm>
            <a:prstGeom prst="rect">
              <a:avLst/>
            </a:prstGeom>
            <a:noFill/>
            <a:ln>
              <a:noFill/>
            </a:ln>
          </p:spPr>
        </p:pic>
        <p:pic>
          <p:nvPicPr>
            <p:cNvPr id="65" name="Google Shape;65;p9"/>
            <p:cNvPicPr preferRelativeResize="0"/>
            <p:nvPr/>
          </p:nvPicPr>
          <p:blipFill rotWithShape="1">
            <a:blip r:embed="rId2">
              <a:alphaModFix/>
            </a:blip>
            <a:srcRect b="12185" l="5612" r="18943" t="20821"/>
            <a:stretch/>
          </p:blipFill>
          <p:spPr>
            <a:xfrm flipH="1" rot="-5399992">
              <a:off x="-734248" y="3753037"/>
              <a:ext cx="2140027" cy="1267494"/>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type="title"/>
          </p:nvPr>
        </p:nvSpPr>
        <p:spPr>
          <a:xfrm>
            <a:off x="720000" y="4014450"/>
            <a:ext cx="7704000" cy="572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34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0"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Anek Malayalam"/>
              <a:buNone/>
              <a:defRPr b="1" sz="3400">
                <a:solidFill>
                  <a:schemeClr val="dk1"/>
                </a:solidFill>
                <a:latin typeface="Anek Malayalam"/>
                <a:ea typeface="Anek Malayalam"/>
                <a:cs typeface="Anek Malayalam"/>
                <a:sym typeface="Anek Malayalam"/>
              </a:defRPr>
            </a:lvl1pPr>
            <a:lvl2pPr lvl="1"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b="1" sz="35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11.png"/><Relationship Id="rId8"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53.png"/><Relationship Id="rId6"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57.png"/><Relationship Id="rId6"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21.png"/><Relationship Id="rId5"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48.png"/></Relationships>
</file>

<file path=ppt/slides/_rels/slide22.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2.png"/><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25.png"/><Relationship Id="rId5" Type="http://schemas.openxmlformats.org/officeDocument/2006/relationships/image" Target="../media/image56.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72.png"/><Relationship Id="rId7"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67.png"/><Relationship Id="rId5"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36.png"/><Relationship Id="rId7" Type="http://schemas.openxmlformats.org/officeDocument/2006/relationships/image" Target="../media/image65.png"/><Relationship Id="rId8"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69.png"/><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1.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1.pn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4.png"/><Relationship Id="rId7" Type="http://schemas.openxmlformats.org/officeDocument/2006/relationships/image" Target="../media/image70.png"/><Relationship Id="rId8"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2.jpg"/><Relationship Id="rId4" Type="http://schemas.openxmlformats.org/officeDocument/2006/relationships/image" Target="../media/image39.jpg"/><Relationship Id="rId5" Type="http://schemas.openxmlformats.org/officeDocument/2006/relationships/image" Target="../media/image31.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3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7.png"/><Relationship Id="rId7" Type="http://schemas.openxmlformats.org/officeDocument/2006/relationships/image" Target="../media/image19.png"/><Relationship Id="rId8"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23"/>
          <p:cNvGrpSpPr/>
          <p:nvPr/>
        </p:nvGrpSpPr>
        <p:grpSpPr>
          <a:xfrm rot="-899960">
            <a:off x="7430867" y="-336463"/>
            <a:ext cx="2176712" cy="3110199"/>
            <a:chOff x="7470875" y="-522470"/>
            <a:chExt cx="2176777" cy="3110292"/>
          </a:xfrm>
        </p:grpSpPr>
        <p:pic>
          <p:nvPicPr>
            <p:cNvPr id="161" name="Google Shape;161;p23"/>
            <p:cNvPicPr preferRelativeResize="0"/>
            <p:nvPr/>
          </p:nvPicPr>
          <p:blipFill rotWithShape="1">
            <a:blip r:embed="rId3">
              <a:alphaModFix/>
            </a:blip>
            <a:srcRect b="12185" l="5612" r="18943" t="20821"/>
            <a:stretch/>
          </p:blipFill>
          <p:spPr>
            <a:xfrm rot="-5400008">
              <a:off x="7943890" y="884061"/>
              <a:ext cx="2140027" cy="1267494"/>
            </a:xfrm>
            <a:prstGeom prst="rect">
              <a:avLst/>
            </a:prstGeom>
            <a:noFill/>
            <a:ln>
              <a:noFill/>
            </a:ln>
          </p:spPr>
        </p:pic>
        <p:pic>
          <p:nvPicPr>
            <p:cNvPr id="162" name="Google Shape;162;p23"/>
            <p:cNvPicPr preferRelativeResize="0"/>
            <p:nvPr/>
          </p:nvPicPr>
          <p:blipFill rotWithShape="1">
            <a:blip r:embed="rId3">
              <a:alphaModFix/>
            </a:blip>
            <a:srcRect b="12185" l="5612" r="18943" t="20821"/>
            <a:stretch/>
          </p:blipFill>
          <p:spPr>
            <a:xfrm rot="-8">
              <a:off x="7470875" y="-522468"/>
              <a:ext cx="2140027" cy="1267494"/>
            </a:xfrm>
            <a:prstGeom prst="rect">
              <a:avLst/>
            </a:prstGeom>
            <a:noFill/>
            <a:ln>
              <a:noFill/>
            </a:ln>
          </p:spPr>
        </p:pic>
      </p:grpSp>
      <p:pic>
        <p:nvPicPr>
          <p:cNvPr id="163" name="Google Shape;163;p23"/>
          <p:cNvPicPr preferRelativeResize="0"/>
          <p:nvPr/>
        </p:nvPicPr>
        <p:blipFill rotWithShape="1">
          <a:blip r:embed="rId4">
            <a:alphaModFix/>
          </a:blip>
          <a:srcRect b="7141" l="0" r="0" t="7329"/>
          <a:stretch/>
        </p:blipFill>
        <p:spPr>
          <a:xfrm rot="1350647">
            <a:off x="7580425" y="1383525"/>
            <a:ext cx="688301" cy="435526"/>
          </a:xfrm>
          <a:prstGeom prst="rect">
            <a:avLst/>
          </a:prstGeom>
          <a:noFill/>
          <a:ln>
            <a:noFill/>
          </a:ln>
        </p:spPr>
      </p:pic>
      <p:sp>
        <p:nvSpPr>
          <p:cNvPr id="164" name="Google Shape;164;p23"/>
          <p:cNvSpPr txBox="1"/>
          <p:nvPr>
            <p:ph type="ctrTitle"/>
          </p:nvPr>
        </p:nvSpPr>
        <p:spPr>
          <a:xfrm>
            <a:off x="713250" y="572225"/>
            <a:ext cx="77175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Colombian</a:t>
            </a:r>
            <a:r>
              <a:rPr lang="en"/>
              <a:t> </a:t>
            </a:r>
            <a:endParaRPr/>
          </a:p>
          <a:p>
            <a:pPr indent="0" lvl="0" marL="0" rtl="0" algn="l">
              <a:spcBef>
                <a:spcPts val="0"/>
              </a:spcBef>
              <a:spcAft>
                <a:spcPts val="0"/>
              </a:spcAft>
              <a:buNone/>
            </a:pPr>
            <a:r>
              <a:rPr lang="en">
                <a:solidFill>
                  <a:schemeClr val="dk2"/>
                </a:solidFill>
              </a:rPr>
              <a:t>Wildlife </a:t>
            </a:r>
            <a:r>
              <a:rPr lang="en"/>
              <a:t>Classification</a:t>
            </a:r>
            <a:endParaRPr/>
          </a:p>
        </p:txBody>
      </p:sp>
      <p:sp>
        <p:nvSpPr>
          <p:cNvPr id="165" name="Google Shape;165;p23"/>
          <p:cNvSpPr txBox="1"/>
          <p:nvPr/>
        </p:nvSpPr>
        <p:spPr>
          <a:xfrm>
            <a:off x="585450" y="3997475"/>
            <a:ext cx="78453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      Henry Gardner         Jacqueline Lam         Eunice Ngai            Juliana Gómez </a:t>
            </a:r>
            <a:endParaRPr>
              <a:solidFill>
                <a:schemeClr val="dk1"/>
              </a:solidFill>
              <a:latin typeface="Albert Sans"/>
              <a:ea typeface="Albert Sans"/>
              <a:cs typeface="Albert Sans"/>
              <a:sym typeface="Albert Sans"/>
            </a:endParaRPr>
          </a:p>
        </p:txBody>
      </p:sp>
      <p:pic>
        <p:nvPicPr>
          <p:cNvPr id="166" name="Google Shape;166;p23"/>
          <p:cNvPicPr preferRelativeResize="0"/>
          <p:nvPr/>
        </p:nvPicPr>
        <p:blipFill>
          <a:blip r:embed="rId5">
            <a:alphaModFix/>
          </a:blip>
          <a:stretch>
            <a:fillRect/>
          </a:stretch>
        </p:blipFill>
        <p:spPr>
          <a:xfrm>
            <a:off x="4118226" y="2686238"/>
            <a:ext cx="1311200" cy="1311200"/>
          </a:xfrm>
          <a:prstGeom prst="rect">
            <a:avLst/>
          </a:prstGeom>
          <a:noFill/>
          <a:ln>
            <a:noFill/>
          </a:ln>
        </p:spPr>
      </p:pic>
      <p:pic>
        <p:nvPicPr>
          <p:cNvPr id="167" name="Google Shape;167;p23"/>
          <p:cNvPicPr preferRelativeResize="0"/>
          <p:nvPr/>
        </p:nvPicPr>
        <p:blipFill>
          <a:blip r:embed="rId6">
            <a:alphaModFix/>
          </a:blip>
          <a:stretch>
            <a:fillRect/>
          </a:stretch>
        </p:blipFill>
        <p:spPr>
          <a:xfrm>
            <a:off x="5754275" y="2686238"/>
            <a:ext cx="1311200" cy="1311227"/>
          </a:xfrm>
          <a:prstGeom prst="rect">
            <a:avLst/>
          </a:prstGeom>
          <a:noFill/>
          <a:ln>
            <a:noFill/>
          </a:ln>
        </p:spPr>
      </p:pic>
      <p:pic>
        <p:nvPicPr>
          <p:cNvPr id="168" name="Google Shape;168;p23"/>
          <p:cNvPicPr preferRelativeResize="0"/>
          <p:nvPr/>
        </p:nvPicPr>
        <p:blipFill>
          <a:blip r:embed="rId7">
            <a:alphaModFix/>
          </a:blip>
          <a:stretch>
            <a:fillRect/>
          </a:stretch>
        </p:blipFill>
        <p:spPr>
          <a:xfrm>
            <a:off x="846125" y="2686238"/>
            <a:ext cx="1311200" cy="1311200"/>
          </a:xfrm>
          <a:prstGeom prst="rect">
            <a:avLst/>
          </a:prstGeom>
          <a:noFill/>
          <a:ln>
            <a:noFill/>
          </a:ln>
        </p:spPr>
      </p:pic>
      <p:pic>
        <p:nvPicPr>
          <p:cNvPr id="169" name="Google Shape;169;p23"/>
          <p:cNvPicPr preferRelativeResize="0"/>
          <p:nvPr/>
        </p:nvPicPr>
        <p:blipFill rotWithShape="1">
          <a:blip r:embed="rId8">
            <a:alphaModFix/>
          </a:blip>
          <a:srcRect b="28805" l="36728" r="18305" t="13584"/>
          <a:stretch/>
        </p:blipFill>
        <p:spPr>
          <a:xfrm>
            <a:off x="2482175" y="2686238"/>
            <a:ext cx="1311201" cy="1311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701025" y="351625"/>
            <a:ext cx="5184900" cy="7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Splitting</a:t>
            </a:r>
            <a:endParaRPr>
              <a:solidFill>
                <a:schemeClr val="dk2"/>
              </a:solidFill>
            </a:endParaRPr>
          </a:p>
        </p:txBody>
      </p:sp>
      <p:sp>
        <p:nvSpPr>
          <p:cNvPr id="287" name="Google Shape;287;p32"/>
          <p:cNvSpPr/>
          <p:nvPr/>
        </p:nvSpPr>
        <p:spPr>
          <a:xfrm>
            <a:off x="5455800" y="1516900"/>
            <a:ext cx="1097400" cy="275400"/>
          </a:xfrm>
          <a:prstGeom prst="rect">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88" name="Google Shape;288;p32"/>
          <p:cNvSpPr/>
          <p:nvPr/>
        </p:nvSpPr>
        <p:spPr>
          <a:xfrm>
            <a:off x="1097400" y="1516900"/>
            <a:ext cx="1097400" cy="275400"/>
          </a:xfrm>
          <a:prstGeom prst="rect">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89" name="Google Shape;289;p32"/>
          <p:cNvSpPr/>
          <p:nvPr/>
        </p:nvSpPr>
        <p:spPr>
          <a:xfrm>
            <a:off x="6553200" y="1516900"/>
            <a:ext cx="365700" cy="275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0" name="Google Shape;290;p32"/>
          <p:cNvSpPr/>
          <p:nvPr/>
        </p:nvSpPr>
        <p:spPr>
          <a:xfrm>
            <a:off x="762300" y="1516900"/>
            <a:ext cx="365700" cy="27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1" name="Google Shape;291;p32"/>
          <p:cNvSpPr/>
          <p:nvPr/>
        </p:nvSpPr>
        <p:spPr>
          <a:xfrm>
            <a:off x="4023600" y="1516900"/>
            <a:ext cx="365700" cy="2754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2" name="Google Shape;292;p32"/>
          <p:cNvSpPr/>
          <p:nvPr/>
        </p:nvSpPr>
        <p:spPr>
          <a:xfrm>
            <a:off x="4389300" y="1516900"/>
            <a:ext cx="365700" cy="275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3" name="Google Shape;293;p32"/>
          <p:cNvSpPr/>
          <p:nvPr/>
        </p:nvSpPr>
        <p:spPr>
          <a:xfrm>
            <a:off x="6918900" y="1516900"/>
            <a:ext cx="731400" cy="275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4" name="Google Shape;294;p32"/>
          <p:cNvSpPr/>
          <p:nvPr/>
        </p:nvSpPr>
        <p:spPr>
          <a:xfrm>
            <a:off x="4724400" y="1516900"/>
            <a:ext cx="731400" cy="2754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5" name="Google Shape;295;p32"/>
          <p:cNvSpPr/>
          <p:nvPr/>
        </p:nvSpPr>
        <p:spPr>
          <a:xfrm>
            <a:off x="7650300" y="1516900"/>
            <a:ext cx="731400" cy="2754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6" name="Google Shape;296;p32"/>
          <p:cNvSpPr/>
          <p:nvPr/>
        </p:nvSpPr>
        <p:spPr>
          <a:xfrm>
            <a:off x="2194800" y="1516900"/>
            <a:ext cx="731400" cy="2754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7" name="Google Shape;297;p32"/>
          <p:cNvSpPr/>
          <p:nvPr/>
        </p:nvSpPr>
        <p:spPr>
          <a:xfrm>
            <a:off x="2926200" y="1516900"/>
            <a:ext cx="1097400" cy="275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8" name="Google Shape;298;p32"/>
          <p:cNvSpPr/>
          <p:nvPr/>
        </p:nvSpPr>
        <p:spPr>
          <a:xfrm>
            <a:off x="777250" y="2733050"/>
            <a:ext cx="1097400" cy="275400"/>
          </a:xfrm>
          <a:prstGeom prst="rect">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99" name="Google Shape;299;p32"/>
          <p:cNvSpPr/>
          <p:nvPr/>
        </p:nvSpPr>
        <p:spPr>
          <a:xfrm>
            <a:off x="6553200" y="2733050"/>
            <a:ext cx="1097400" cy="275400"/>
          </a:xfrm>
          <a:prstGeom prst="rect">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0" name="Google Shape;300;p32"/>
          <p:cNvSpPr/>
          <p:nvPr/>
        </p:nvSpPr>
        <p:spPr>
          <a:xfrm>
            <a:off x="3650025" y="2733050"/>
            <a:ext cx="365700" cy="275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1" name="Google Shape;301;p32"/>
          <p:cNvSpPr/>
          <p:nvPr/>
        </p:nvSpPr>
        <p:spPr>
          <a:xfrm>
            <a:off x="4004275" y="2733050"/>
            <a:ext cx="365700" cy="27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2" name="Google Shape;302;p32"/>
          <p:cNvSpPr/>
          <p:nvPr/>
        </p:nvSpPr>
        <p:spPr>
          <a:xfrm>
            <a:off x="6187500" y="2733050"/>
            <a:ext cx="365700" cy="2754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3" name="Google Shape;303;p32"/>
          <p:cNvSpPr/>
          <p:nvPr/>
        </p:nvSpPr>
        <p:spPr>
          <a:xfrm>
            <a:off x="1829100" y="2733050"/>
            <a:ext cx="365700" cy="275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4" name="Google Shape;304;p32"/>
          <p:cNvSpPr/>
          <p:nvPr/>
        </p:nvSpPr>
        <p:spPr>
          <a:xfrm>
            <a:off x="2903288" y="2733050"/>
            <a:ext cx="731400" cy="275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5" name="Google Shape;305;p32"/>
          <p:cNvSpPr/>
          <p:nvPr/>
        </p:nvSpPr>
        <p:spPr>
          <a:xfrm>
            <a:off x="7650300" y="2733050"/>
            <a:ext cx="731400" cy="2754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6" name="Google Shape;306;p32"/>
          <p:cNvSpPr/>
          <p:nvPr/>
        </p:nvSpPr>
        <p:spPr>
          <a:xfrm>
            <a:off x="4374000" y="2733050"/>
            <a:ext cx="731400" cy="2754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7" name="Google Shape;307;p32"/>
          <p:cNvSpPr/>
          <p:nvPr/>
        </p:nvSpPr>
        <p:spPr>
          <a:xfrm>
            <a:off x="2194800" y="2733050"/>
            <a:ext cx="731400" cy="2754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8" name="Google Shape;308;p32"/>
          <p:cNvSpPr/>
          <p:nvPr/>
        </p:nvSpPr>
        <p:spPr>
          <a:xfrm>
            <a:off x="5093800" y="2733050"/>
            <a:ext cx="1097400" cy="275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9" name="Google Shape;309;p32"/>
          <p:cNvSpPr/>
          <p:nvPr/>
        </p:nvSpPr>
        <p:spPr>
          <a:xfrm>
            <a:off x="769775" y="3949200"/>
            <a:ext cx="1097400" cy="275400"/>
          </a:xfrm>
          <a:prstGeom prst="rect">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0" name="Google Shape;310;p32"/>
          <p:cNvSpPr/>
          <p:nvPr/>
        </p:nvSpPr>
        <p:spPr>
          <a:xfrm>
            <a:off x="6545725" y="3949200"/>
            <a:ext cx="1097400" cy="275400"/>
          </a:xfrm>
          <a:prstGeom prst="rect">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1" name="Google Shape;311;p32"/>
          <p:cNvSpPr/>
          <p:nvPr/>
        </p:nvSpPr>
        <p:spPr>
          <a:xfrm>
            <a:off x="3642550" y="3949200"/>
            <a:ext cx="365700" cy="275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2" name="Google Shape;312;p32"/>
          <p:cNvSpPr/>
          <p:nvPr/>
        </p:nvSpPr>
        <p:spPr>
          <a:xfrm>
            <a:off x="3996800" y="3949200"/>
            <a:ext cx="365700" cy="27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3" name="Google Shape;313;p32"/>
          <p:cNvSpPr/>
          <p:nvPr/>
        </p:nvSpPr>
        <p:spPr>
          <a:xfrm>
            <a:off x="6180025" y="3949200"/>
            <a:ext cx="365700" cy="2754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4" name="Google Shape;314;p32"/>
          <p:cNvSpPr/>
          <p:nvPr/>
        </p:nvSpPr>
        <p:spPr>
          <a:xfrm>
            <a:off x="1821625" y="3949200"/>
            <a:ext cx="365700" cy="275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5" name="Google Shape;315;p32"/>
          <p:cNvSpPr/>
          <p:nvPr/>
        </p:nvSpPr>
        <p:spPr>
          <a:xfrm>
            <a:off x="2895813" y="3949200"/>
            <a:ext cx="731400" cy="275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6" name="Google Shape;316;p32"/>
          <p:cNvSpPr/>
          <p:nvPr/>
        </p:nvSpPr>
        <p:spPr>
          <a:xfrm>
            <a:off x="7642825" y="3949200"/>
            <a:ext cx="731400" cy="2754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7" name="Google Shape;317;p32"/>
          <p:cNvSpPr/>
          <p:nvPr/>
        </p:nvSpPr>
        <p:spPr>
          <a:xfrm>
            <a:off x="4366525" y="3949200"/>
            <a:ext cx="731400" cy="2754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8" name="Google Shape;318;p32"/>
          <p:cNvSpPr/>
          <p:nvPr/>
        </p:nvSpPr>
        <p:spPr>
          <a:xfrm>
            <a:off x="2187325" y="3949200"/>
            <a:ext cx="731400" cy="2754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9" name="Google Shape;319;p32"/>
          <p:cNvSpPr/>
          <p:nvPr/>
        </p:nvSpPr>
        <p:spPr>
          <a:xfrm>
            <a:off x="5086325" y="3949200"/>
            <a:ext cx="1097400" cy="275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0" name="Google Shape;320;p32"/>
          <p:cNvCxnSpPr/>
          <p:nvPr/>
        </p:nvCxnSpPr>
        <p:spPr>
          <a:xfrm>
            <a:off x="6187625" y="3593975"/>
            <a:ext cx="0" cy="1040400"/>
          </a:xfrm>
          <a:prstGeom prst="straightConnector1">
            <a:avLst/>
          </a:prstGeom>
          <a:noFill/>
          <a:ln cap="flat" cmpd="sng" w="19050">
            <a:solidFill>
              <a:srgbClr val="38761D"/>
            </a:solidFill>
            <a:prstDash val="dash"/>
            <a:round/>
            <a:headEnd len="med" w="med" type="none"/>
            <a:tailEnd len="med" w="med" type="none"/>
          </a:ln>
        </p:spPr>
      </p:cxnSp>
      <p:cxnSp>
        <p:nvCxnSpPr>
          <p:cNvPr id="321" name="Google Shape;321;p32"/>
          <p:cNvCxnSpPr/>
          <p:nvPr/>
        </p:nvCxnSpPr>
        <p:spPr>
          <a:xfrm>
            <a:off x="7649550" y="3593975"/>
            <a:ext cx="0" cy="1049700"/>
          </a:xfrm>
          <a:prstGeom prst="straightConnector1">
            <a:avLst/>
          </a:prstGeom>
          <a:noFill/>
          <a:ln cap="flat" cmpd="sng" w="19050">
            <a:solidFill>
              <a:srgbClr val="38761D"/>
            </a:solidFill>
            <a:prstDash val="dash"/>
            <a:round/>
            <a:headEnd len="med" w="med" type="none"/>
            <a:tailEnd len="med" w="med" type="none"/>
          </a:ln>
        </p:spPr>
      </p:cxnSp>
      <p:sp>
        <p:nvSpPr>
          <p:cNvPr id="322" name="Google Shape;322;p32"/>
          <p:cNvSpPr/>
          <p:nvPr/>
        </p:nvSpPr>
        <p:spPr>
          <a:xfrm rot="5400000">
            <a:off x="3409075" y="1705175"/>
            <a:ext cx="150300" cy="5399100"/>
          </a:xfrm>
          <a:prstGeom prst="rightBrace">
            <a:avLst>
              <a:gd fmla="val 50000" name="adj1"/>
              <a:gd fmla="val 50000" name="adj2"/>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3" name="Google Shape;323;p32"/>
          <p:cNvSpPr/>
          <p:nvPr/>
        </p:nvSpPr>
        <p:spPr>
          <a:xfrm rot="5400000">
            <a:off x="6838925" y="3681875"/>
            <a:ext cx="150300" cy="1445700"/>
          </a:xfrm>
          <a:prstGeom prst="rightBrace">
            <a:avLst>
              <a:gd fmla="val 50000" name="adj1"/>
              <a:gd fmla="val 49998" name="adj2"/>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4" name="Google Shape;324;p32"/>
          <p:cNvSpPr/>
          <p:nvPr/>
        </p:nvSpPr>
        <p:spPr>
          <a:xfrm rot="5400000">
            <a:off x="7923900" y="4021925"/>
            <a:ext cx="182700" cy="731400"/>
          </a:xfrm>
          <a:prstGeom prst="rightBrace">
            <a:avLst>
              <a:gd fmla="val 50000" name="adj1"/>
              <a:gd fmla="val 51054" name="adj2"/>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5" name="Google Shape;325;p32"/>
          <p:cNvSpPr/>
          <p:nvPr/>
        </p:nvSpPr>
        <p:spPr>
          <a:xfrm>
            <a:off x="4362500" y="2043425"/>
            <a:ext cx="365700" cy="4620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6" name="Google Shape;326;p32"/>
          <p:cNvSpPr txBox="1"/>
          <p:nvPr/>
        </p:nvSpPr>
        <p:spPr>
          <a:xfrm>
            <a:off x="4847000" y="2019925"/>
            <a:ext cx="7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lbert Sans"/>
                <a:ea typeface="Albert Sans"/>
                <a:cs typeface="Albert Sans"/>
                <a:sym typeface="Albert Sans"/>
              </a:rPr>
              <a:t>Shuffle</a:t>
            </a:r>
            <a:endParaRPr b="1">
              <a:solidFill>
                <a:schemeClr val="dk2"/>
              </a:solidFill>
              <a:latin typeface="Albert Sans"/>
              <a:ea typeface="Albert Sans"/>
              <a:cs typeface="Albert Sans"/>
              <a:sym typeface="Albert Sans"/>
            </a:endParaRPr>
          </a:p>
        </p:txBody>
      </p:sp>
      <p:sp>
        <p:nvSpPr>
          <p:cNvPr id="327" name="Google Shape;327;p32"/>
          <p:cNvSpPr/>
          <p:nvPr/>
        </p:nvSpPr>
        <p:spPr>
          <a:xfrm>
            <a:off x="4369975" y="3302225"/>
            <a:ext cx="365700" cy="4620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8" name="Google Shape;328;p32"/>
          <p:cNvSpPr txBox="1"/>
          <p:nvPr/>
        </p:nvSpPr>
        <p:spPr>
          <a:xfrm>
            <a:off x="4854475" y="3278725"/>
            <a:ext cx="7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lbert Sans"/>
                <a:ea typeface="Albert Sans"/>
                <a:cs typeface="Albert Sans"/>
                <a:sym typeface="Albert Sans"/>
              </a:rPr>
              <a:t>Split</a:t>
            </a:r>
            <a:endParaRPr b="1">
              <a:solidFill>
                <a:schemeClr val="dk2"/>
              </a:solidFill>
              <a:latin typeface="Albert Sans"/>
              <a:ea typeface="Albert Sans"/>
              <a:cs typeface="Albert Sans"/>
              <a:sym typeface="Albert Sans"/>
            </a:endParaRPr>
          </a:p>
        </p:txBody>
      </p:sp>
      <p:sp>
        <p:nvSpPr>
          <p:cNvPr id="329" name="Google Shape;329;p32"/>
          <p:cNvSpPr txBox="1"/>
          <p:nvPr/>
        </p:nvSpPr>
        <p:spPr>
          <a:xfrm>
            <a:off x="3151350" y="4479875"/>
            <a:ext cx="6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lbert Sans"/>
                <a:ea typeface="Albert Sans"/>
                <a:cs typeface="Albert Sans"/>
                <a:sym typeface="Albert Sans"/>
              </a:rPr>
              <a:t>Train</a:t>
            </a:r>
            <a:endParaRPr b="1">
              <a:solidFill>
                <a:schemeClr val="dk2"/>
              </a:solidFill>
              <a:latin typeface="Albert Sans"/>
              <a:ea typeface="Albert Sans"/>
              <a:cs typeface="Albert Sans"/>
              <a:sym typeface="Albert Sans"/>
            </a:endParaRPr>
          </a:p>
        </p:txBody>
      </p:sp>
      <p:sp>
        <p:nvSpPr>
          <p:cNvPr id="330" name="Google Shape;330;p32"/>
          <p:cNvSpPr txBox="1"/>
          <p:nvPr/>
        </p:nvSpPr>
        <p:spPr>
          <a:xfrm>
            <a:off x="7649587" y="4479875"/>
            <a:ext cx="10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lbert Sans"/>
                <a:ea typeface="Albert Sans"/>
                <a:cs typeface="Albert Sans"/>
                <a:sym typeface="Albert Sans"/>
              </a:rPr>
              <a:t>Validation</a:t>
            </a:r>
            <a:endParaRPr b="1">
              <a:solidFill>
                <a:schemeClr val="dk2"/>
              </a:solidFill>
              <a:latin typeface="Albert Sans"/>
              <a:ea typeface="Albert Sans"/>
              <a:cs typeface="Albert Sans"/>
              <a:sym typeface="Albert Sans"/>
            </a:endParaRPr>
          </a:p>
        </p:txBody>
      </p:sp>
      <p:sp>
        <p:nvSpPr>
          <p:cNvPr id="331" name="Google Shape;331;p32"/>
          <p:cNvSpPr txBox="1"/>
          <p:nvPr/>
        </p:nvSpPr>
        <p:spPr>
          <a:xfrm>
            <a:off x="6631643" y="4479875"/>
            <a:ext cx="5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lbert Sans"/>
                <a:ea typeface="Albert Sans"/>
                <a:cs typeface="Albert Sans"/>
                <a:sym typeface="Albert Sans"/>
              </a:rPr>
              <a:t>Test</a:t>
            </a:r>
            <a:endParaRPr b="1">
              <a:solidFill>
                <a:schemeClr val="dk2"/>
              </a:solidFill>
              <a:latin typeface="Albert Sans"/>
              <a:ea typeface="Albert Sans"/>
              <a:cs typeface="Albert Sans"/>
              <a:sym typeface="Albert Sans"/>
            </a:endParaRPr>
          </a:p>
        </p:txBody>
      </p:sp>
      <p:pic>
        <p:nvPicPr>
          <p:cNvPr id="332" name="Google Shape;332;p32"/>
          <p:cNvPicPr preferRelativeResize="0"/>
          <p:nvPr/>
        </p:nvPicPr>
        <p:blipFill rotWithShape="1">
          <a:blip r:embed="rId3">
            <a:alphaModFix/>
          </a:blip>
          <a:srcRect b="18223" l="-1648" r="8504" t="1461"/>
          <a:stretch/>
        </p:blipFill>
        <p:spPr>
          <a:xfrm>
            <a:off x="4882194" y="805303"/>
            <a:ext cx="1368458" cy="711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Processing</a:t>
            </a:r>
            <a:endParaRPr>
              <a:solidFill>
                <a:schemeClr val="dk2"/>
              </a:solidFill>
            </a:endParaRPr>
          </a:p>
        </p:txBody>
      </p:sp>
      <p:graphicFrame>
        <p:nvGraphicFramePr>
          <p:cNvPr id="338" name="Google Shape;338;p33"/>
          <p:cNvGraphicFramePr/>
          <p:nvPr/>
        </p:nvGraphicFramePr>
        <p:xfrm>
          <a:off x="868965" y="2978062"/>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Original</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339" name="Google Shape;339;p33"/>
          <p:cNvGraphicFramePr/>
          <p:nvPr/>
        </p:nvGraphicFramePr>
        <p:xfrm>
          <a:off x="3800240" y="4376270"/>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Lower resolution (0.1x)</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340" name="Google Shape;340;p33"/>
          <p:cNvGraphicFramePr/>
          <p:nvPr/>
        </p:nvGraphicFramePr>
        <p:xfrm>
          <a:off x="3800240" y="2978062"/>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Remove metadata</a:t>
                      </a:r>
                      <a:endParaRPr b="1">
                        <a:solidFill>
                          <a:schemeClr val="dk1"/>
                        </a:solidFill>
                        <a:latin typeface="Albert Sans"/>
                        <a:ea typeface="Albert Sans"/>
                        <a:cs typeface="Albert Sans"/>
                        <a:sym typeface="Albert Sans"/>
                      </a:endParaRPr>
                    </a:p>
                  </a:txBody>
                  <a:tcPr marT="64000" marB="64000"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341" name="Google Shape;341;p33"/>
          <p:cNvGraphicFramePr/>
          <p:nvPr/>
        </p:nvGraphicFramePr>
        <p:xfrm>
          <a:off x="6595952" y="2978045"/>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Histogram</a:t>
                      </a:r>
                      <a:r>
                        <a:rPr b="1" lang="en">
                          <a:solidFill>
                            <a:schemeClr val="dk1"/>
                          </a:solidFill>
                          <a:latin typeface="Albert Sans"/>
                          <a:ea typeface="Albert Sans"/>
                          <a:cs typeface="Albert Sans"/>
                          <a:sym typeface="Albert Sans"/>
                        </a:rPr>
                        <a:t> equalization (CLAHE)</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342" name="Google Shape;342;p33"/>
          <p:cNvGraphicFramePr/>
          <p:nvPr/>
        </p:nvGraphicFramePr>
        <p:xfrm>
          <a:off x="3800240" y="3677166"/>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Leave only red channel</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343" name="Google Shape;343;p33"/>
          <p:cNvPicPr preferRelativeResize="0"/>
          <p:nvPr/>
        </p:nvPicPr>
        <p:blipFill>
          <a:blip r:embed="rId3">
            <a:alphaModFix/>
          </a:blip>
          <a:stretch>
            <a:fillRect/>
          </a:stretch>
        </p:blipFill>
        <p:spPr>
          <a:xfrm>
            <a:off x="683100" y="1268675"/>
            <a:ext cx="2093485" cy="1570100"/>
          </a:xfrm>
          <a:prstGeom prst="rect">
            <a:avLst/>
          </a:prstGeom>
          <a:noFill/>
          <a:ln>
            <a:noFill/>
          </a:ln>
        </p:spPr>
      </p:pic>
      <p:pic>
        <p:nvPicPr>
          <p:cNvPr id="344" name="Google Shape;344;p33"/>
          <p:cNvPicPr preferRelativeResize="0"/>
          <p:nvPr/>
        </p:nvPicPr>
        <p:blipFill>
          <a:blip r:embed="rId4">
            <a:alphaModFix/>
          </a:blip>
          <a:stretch>
            <a:fillRect/>
          </a:stretch>
        </p:blipFill>
        <p:spPr>
          <a:xfrm>
            <a:off x="3523193" y="1268675"/>
            <a:ext cx="2065275" cy="1570100"/>
          </a:xfrm>
          <a:prstGeom prst="rect">
            <a:avLst/>
          </a:prstGeom>
          <a:noFill/>
          <a:ln>
            <a:noFill/>
          </a:ln>
        </p:spPr>
      </p:pic>
      <p:pic>
        <p:nvPicPr>
          <p:cNvPr id="345" name="Google Shape;345;p33"/>
          <p:cNvPicPr preferRelativeResize="0"/>
          <p:nvPr/>
        </p:nvPicPr>
        <p:blipFill>
          <a:blip r:embed="rId5">
            <a:alphaModFix/>
          </a:blip>
          <a:stretch>
            <a:fillRect/>
          </a:stretch>
        </p:blipFill>
        <p:spPr>
          <a:xfrm>
            <a:off x="6335075" y="1268675"/>
            <a:ext cx="2065275" cy="1531150"/>
          </a:xfrm>
          <a:prstGeom prst="rect">
            <a:avLst/>
          </a:prstGeom>
          <a:noFill/>
          <a:ln>
            <a:noFill/>
          </a:ln>
        </p:spPr>
      </p:pic>
      <p:sp>
        <p:nvSpPr>
          <p:cNvPr id="346" name="Google Shape;346;p33"/>
          <p:cNvSpPr txBox="1"/>
          <p:nvPr/>
        </p:nvSpPr>
        <p:spPr>
          <a:xfrm>
            <a:off x="6595950" y="3810775"/>
            <a:ext cx="3000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highlight>
                  <a:srgbClr val="F7F7F7"/>
                </a:highlight>
                <a:latin typeface="Courier New"/>
                <a:ea typeface="Courier New"/>
                <a:cs typeface="Courier New"/>
                <a:sym typeface="Courier New"/>
              </a:rPr>
              <a:t>clipLimit=</a:t>
            </a:r>
            <a:r>
              <a:rPr lang="en" sz="1050">
                <a:solidFill>
                  <a:srgbClr val="116644"/>
                </a:solidFill>
                <a:highlight>
                  <a:srgbClr val="F7F7F7"/>
                </a:highlight>
                <a:latin typeface="Courier New"/>
                <a:ea typeface="Courier New"/>
                <a:cs typeface="Courier New"/>
                <a:sym typeface="Courier New"/>
              </a:rPr>
              <a:t>5.0</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7F7F7"/>
                </a:highlight>
                <a:latin typeface="Courier New"/>
                <a:ea typeface="Courier New"/>
                <a:cs typeface="Courier New"/>
                <a:sym typeface="Courier New"/>
              </a:rPr>
              <a:t>tileGridSize=(</a:t>
            </a:r>
            <a:r>
              <a:rPr lang="en" sz="1050">
                <a:solidFill>
                  <a:srgbClr val="116644"/>
                </a:solidFill>
                <a:highlight>
                  <a:srgbClr val="F7F7F7"/>
                </a:highlight>
                <a:latin typeface="Courier New"/>
                <a:ea typeface="Courier New"/>
                <a:cs typeface="Courier New"/>
                <a:sym typeface="Courier New"/>
              </a:rPr>
              <a:t>8</a:t>
            </a:r>
            <a:r>
              <a:rPr lang="en" sz="1050">
                <a:highlight>
                  <a:srgbClr val="F7F7F7"/>
                </a:highlight>
                <a:latin typeface="Courier New"/>
                <a:ea typeface="Courier New"/>
                <a:cs typeface="Courier New"/>
                <a:sym typeface="Courier New"/>
              </a:rPr>
              <a:t>,</a:t>
            </a:r>
            <a:r>
              <a:rPr lang="en" sz="1050">
                <a:solidFill>
                  <a:srgbClr val="116644"/>
                </a:solidFill>
                <a:highlight>
                  <a:srgbClr val="F7F7F7"/>
                </a:highlight>
                <a:latin typeface="Courier New"/>
                <a:ea typeface="Courier New"/>
                <a:cs typeface="Courier New"/>
                <a:sym typeface="Courier New"/>
              </a:rPr>
              <a:t>8</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4"/>
          <p:cNvSpPr txBox="1"/>
          <p:nvPr>
            <p:ph idx="2" type="title"/>
          </p:nvPr>
        </p:nvSpPr>
        <p:spPr>
          <a:xfrm>
            <a:off x="3294450" y="1856175"/>
            <a:ext cx="5136300" cy="9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352" name="Google Shape;352;p34"/>
          <p:cNvSpPr txBox="1"/>
          <p:nvPr>
            <p:ph type="title"/>
          </p:nvPr>
        </p:nvSpPr>
        <p:spPr>
          <a:xfrm>
            <a:off x="3391401" y="717900"/>
            <a:ext cx="16941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353" name="Google Shape;353;p34"/>
          <p:cNvPicPr preferRelativeResize="0"/>
          <p:nvPr/>
        </p:nvPicPr>
        <p:blipFill>
          <a:blip r:embed="rId3">
            <a:alphaModFix/>
          </a:blip>
          <a:stretch>
            <a:fillRect/>
          </a:stretch>
        </p:blipFill>
        <p:spPr>
          <a:xfrm flipH="1">
            <a:off x="-246250" y="183365"/>
            <a:ext cx="2076725" cy="2211702"/>
          </a:xfrm>
          <a:prstGeom prst="rect">
            <a:avLst/>
          </a:prstGeom>
          <a:noFill/>
          <a:ln>
            <a:noFill/>
          </a:ln>
        </p:spPr>
      </p:pic>
      <p:pic>
        <p:nvPicPr>
          <p:cNvPr id="354" name="Google Shape;354;p34"/>
          <p:cNvPicPr preferRelativeResize="0"/>
          <p:nvPr/>
        </p:nvPicPr>
        <p:blipFill rotWithShape="1">
          <a:blip r:embed="rId4">
            <a:alphaModFix/>
          </a:blip>
          <a:srcRect b="16846" l="0" r="0" t="0"/>
          <a:stretch/>
        </p:blipFill>
        <p:spPr>
          <a:xfrm rot="-1907629">
            <a:off x="3712878" y="3523993"/>
            <a:ext cx="1190236" cy="850566"/>
          </a:xfrm>
          <a:prstGeom prst="rect">
            <a:avLst/>
          </a:prstGeom>
          <a:noFill/>
          <a:ln>
            <a:noFill/>
          </a:ln>
        </p:spPr>
      </p:pic>
      <p:pic>
        <p:nvPicPr>
          <p:cNvPr id="355" name="Google Shape;355;p34"/>
          <p:cNvPicPr preferRelativeResize="0"/>
          <p:nvPr/>
        </p:nvPicPr>
        <p:blipFill rotWithShape="1">
          <a:blip r:embed="rId5">
            <a:alphaModFix/>
          </a:blip>
          <a:srcRect b="27850" l="12874" r="32641" t="7108"/>
          <a:stretch/>
        </p:blipFill>
        <p:spPr>
          <a:xfrm>
            <a:off x="6136175" y="3985625"/>
            <a:ext cx="1212549" cy="1147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5"/>
          <p:cNvSpPr txBox="1"/>
          <p:nvPr>
            <p:ph type="title"/>
          </p:nvPr>
        </p:nvSpPr>
        <p:spPr>
          <a:xfrm>
            <a:off x="713175" y="310900"/>
            <a:ext cx="6680100" cy="13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HOG</a:t>
            </a:r>
            <a:endParaRPr>
              <a:solidFill>
                <a:schemeClr val="dk2"/>
              </a:solidFill>
            </a:endParaRPr>
          </a:p>
        </p:txBody>
      </p:sp>
      <p:pic>
        <p:nvPicPr>
          <p:cNvPr id="361" name="Google Shape;361;p35"/>
          <p:cNvPicPr preferRelativeResize="0"/>
          <p:nvPr/>
        </p:nvPicPr>
        <p:blipFill>
          <a:blip r:embed="rId3">
            <a:alphaModFix/>
          </a:blip>
          <a:stretch>
            <a:fillRect/>
          </a:stretch>
        </p:blipFill>
        <p:spPr>
          <a:xfrm>
            <a:off x="7393263" y="4118451"/>
            <a:ext cx="1613573" cy="1025051"/>
          </a:xfrm>
          <a:prstGeom prst="rect">
            <a:avLst/>
          </a:prstGeom>
          <a:noFill/>
          <a:ln>
            <a:noFill/>
          </a:ln>
        </p:spPr>
      </p:pic>
      <p:pic>
        <p:nvPicPr>
          <p:cNvPr id="362" name="Google Shape;362;p35"/>
          <p:cNvPicPr preferRelativeResize="0"/>
          <p:nvPr/>
        </p:nvPicPr>
        <p:blipFill>
          <a:blip r:embed="rId4">
            <a:alphaModFix/>
          </a:blip>
          <a:stretch>
            <a:fillRect/>
          </a:stretch>
        </p:blipFill>
        <p:spPr>
          <a:xfrm>
            <a:off x="923325" y="1205750"/>
            <a:ext cx="3942102" cy="2942825"/>
          </a:xfrm>
          <a:prstGeom prst="rect">
            <a:avLst/>
          </a:prstGeom>
          <a:noFill/>
          <a:ln>
            <a:noFill/>
          </a:ln>
        </p:spPr>
      </p:pic>
      <p:pic>
        <p:nvPicPr>
          <p:cNvPr id="363" name="Google Shape;363;p35"/>
          <p:cNvPicPr preferRelativeResize="0"/>
          <p:nvPr/>
        </p:nvPicPr>
        <p:blipFill>
          <a:blip r:embed="rId5">
            <a:alphaModFix/>
          </a:blip>
          <a:stretch>
            <a:fillRect/>
          </a:stretch>
        </p:blipFill>
        <p:spPr>
          <a:xfrm>
            <a:off x="5412150" y="1205749"/>
            <a:ext cx="2983700" cy="2942825"/>
          </a:xfrm>
          <a:prstGeom prst="rect">
            <a:avLst/>
          </a:prstGeom>
          <a:noFill/>
          <a:ln>
            <a:noFill/>
          </a:ln>
        </p:spPr>
      </p:pic>
      <p:sp>
        <p:nvSpPr>
          <p:cNvPr id="364" name="Google Shape;364;p35"/>
          <p:cNvSpPr txBox="1"/>
          <p:nvPr/>
        </p:nvSpPr>
        <p:spPr>
          <a:xfrm>
            <a:off x="3240300" y="4348225"/>
            <a:ext cx="3000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highlight>
                  <a:srgbClr val="F7F7F7"/>
                </a:highlight>
                <a:latin typeface="Courier New"/>
                <a:ea typeface="Courier New"/>
                <a:cs typeface="Courier New"/>
                <a:sym typeface="Courier New"/>
              </a:rPr>
              <a:t>orientations=</a:t>
            </a:r>
            <a:r>
              <a:rPr lang="en" sz="1050">
                <a:solidFill>
                  <a:srgbClr val="116644"/>
                </a:solidFill>
                <a:highlight>
                  <a:srgbClr val="F7F7F7"/>
                </a:highlight>
                <a:latin typeface="Courier New"/>
                <a:ea typeface="Courier New"/>
                <a:cs typeface="Courier New"/>
                <a:sym typeface="Courier New"/>
              </a:rPr>
              <a:t>8</a:t>
            </a:r>
            <a:r>
              <a:rPr lang="en" sz="1050">
                <a:highlight>
                  <a:srgbClr val="F7F7F7"/>
                </a:highlight>
                <a:latin typeface="Courier New"/>
                <a:ea typeface="Courier New"/>
                <a:cs typeface="Courier New"/>
                <a:sym typeface="Courier New"/>
              </a:rPr>
              <a:t>, pixels_per_cell=(</a:t>
            </a:r>
            <a:r>
              <a:rPr lang="en" sz="1050">
                <a:solidFill>
                  <a:srgbClr val="116644"/>
                </a:solidFill>
                <a:highlight>
                  <a:srgbClr val="F7F7F7"/>
                </a:highlight>
                <a:latin typeface="Courier New"/>
                <a:ea typeface="Courier New"/>
                <a:cs typeface="Courier New"/>
                <a:sym typeface="Courier New"/>
              </a:rPr>
              <a:t>10</a:t>
            </a:r>
            <a:r>
              <a:rPr lang="en" sz="1050">
                <a:highlight>
                  <a:srgbClr val="F7F7F7"/>
                </a:highlight>
                <a:latin typeface="Courier New"/>
                <a:ea typeface="Courier New"/>
                <a:cs typeface="Courier New"/>
                <a:sym typeface="Courier New"/>
              </a:rPr>
              <a:t>, </a:t>
            </a:r>
            <a:r>
              <a:rPr lang="en" sz="1050">
                <a:solidFill>
                  <a:srgbClr val="116644"/>
                </a:solidFill>
                <a:highlight>
                  <a:srgbClr val="F7F7F7"/>
                </a:highlight>
                <a:latin typeface="Courier New"/>
                <a:ea typeface="Courier New"/>
                <a:cs typeface="Courier New"/>
                <a:sym typeface="Courier New"/>
              </a:rPr>
              <a:t>10</a:t>
            </a:r>
            <a:r>
              <a:rPr lang="en" sz="1050">
                <a:highlight>
                  <a:srgbClr val="F7F7F7"/>
                </a:highlight>
                <a:latin typeface="Courier New"/>
                <a:ea typeface="Courier New"/>
                <a:cs typeface="Courier New"/>
                <a:sym typeface="Courier New"/>
              </a:rPr>
              <a:t>)</a:t>
            </a:r>
            <a:endParaRPr sz="1050">
              <a:highlight>
                <a:srgbClr val="F7F7F7"/>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type="title"/>
          </p:nvPr>
        </p:nvSpPr>
        <p:spPr>
          <a:xfrm>
            <a:off x="713175" y="310900"/>
            <a:ext cx="6680100" cy="13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Edge (Sobel, Canny)</a:t>
            </a:r>
            <a:endParaRPr>
              <a:solidFill>
                <a:schemeClr val="dk2"/>
              </a:solidFill>
            </a:endParaRPr>
          </a:p>
        </p:txBody>
      </p:sp>
      <p:pic>
        <p:nvPicPr>
          <p:cNvPr id="370" name="Google Shape;370;p36"/>
          <p:cNvPicPr preferRelativeResize="0"/>
          <p:nvPr/>
        </p:nvPicPr>
        <p:blipFill>
          <a:blip r:embed="rId3">
            <a:alphaModFix/>
          </a:blip>
          <a:stretch>
            <a:fillRect/>
          </a:stretch>
        </p:blipFill>
        <p:spPr>
          <a:xfrm rot="-718679">
            <a:off x="8070915" y="967140"/>
            <a:ext cx="478450" cy="505873"/>
          </a:xfrm>
          <a:prstGeom prst="rect">
            <a:avLst/>
          </a:prstGeom>
          <a:noFill/>
          <a:ln>
            <a:noFill/>
          </a:ln>
        </p:spPr>
      </p:pic>
      <p:pic>
        <p:nvPicPr>
          <p:cNvPr id="371" name="Google Shape;371;p36"/>
          <p:cNvPicPr preferRelativeResize="0"/>
          <p:nvPr/>
        </p:nvPicPr>
        <p:blipFill>
          <a:blip r:embed="rId4">
            <a:alphaModFix/>
          </a:blip>
          <a:stretch>
            <a:fillRect/>
          </a:stretch>
        </p:blipFill>
        <p:spPr>
          <a:xfrm>
            <a:off x="7271418" y="133050"/>
            <a:ext cx="1099237" cy="1113902"/>
          </a:xfrm>
          <a:prstGeom prst="rect">
            <a:avLst/>
          </a:prstGeom>
          <a:noFill/>
          <a:ln>
            <a:noFill/>
          </a:ln>
        </p:spPr>
      </p:pic>
      <p:pic>
        <p:nvPicPr>
          <p:cNvPr id="372" name="Google Shape;372;p36"/>
          <p:cNvPicPr preferRelativeResize="0"/>
          <p:nvPr/>
        </p:nvPicPr>
        <p:blipFill>
          <a:blip r:embed="rId5">
            <a:alphaModFix/>
          </a:blip>
          <a:stretch>
            <a:fillRect/>
          </a:stretch>
        </p:blipFill>
        <p:spPr>
          <a:xfrm>
            <a:off x="5731025" y="1517150"/>
            <a:ext cx="2917854" cy="2871924"/>
          </a:xfrm>
          <a:prstGeom prst="rect">
            <a:avLst/>
          </a:prstGeom>
          <a:noFill/>
          <a:ln>
            <a:noFill/>
          </a:ln>
        </p:spPr>
      </p:pic>
      <p:pic>
        <p:nvPicPr>
          <p:cNvPr id="373" name="Google Shape;373;p36"/>
          <p:cNvPicPr preferRelativeResize="0"/>
          <p:nvPr/>
        </p:nvPicPr>
        <p:blipFill rotWithShape="1">
          <a:blip r:embed="rId6">
            <a:alphaModFix/>
          </a:blip>
          <a:srcRect b="55424" l="0" r="0" t="0"/>
          <a:stretch/>
        </p:blipFill>
        <p:spPr>
          <a:xfrm>
            <a:off x="609050" y="1495400"/>
            <a:ext cx="4822367" cy="28719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713175" y="310900"/>
            <a:ext cx="6680100" cy="13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CNN</a:t>
            </a:r>
            <a:endParaRPr>
              <a:solidFill>
                <a:schemeClr val="dk2"/>
              </a:solidFill>
            </a:endParaRPr>
          </a:p>
        </p:txBody>
      </p:sp>
      <p:pic>
        <p:nvPicPr>
          <p:cNvPr id="379" name="Google Shape;379;p37"/>
          <p:cNvPicPr preferRelativeResize="0"/>
          <p:nvPr/>
        </p:nvPicPr>
        <p:blipFill rotWithShape="1">
          <a:blip r:embed="rId3">
            <a:alphaModFix/>
          </a:blip>
          <a:srcRect b="5611" l="0" r="0" t="22544"/>
          <a:stretch/>
        </p:blipFill>
        <p:spPr>
          <a:xfrm flipH="1">
            <a:off x="7091877" y="3672547"/>
            <a:ext cx="1942298" cy="1364774"/>
          </a:xfrm>
          <a:prstGeom prst="rect">
            <a:avLst/>
          </a:prstGeom>
          <a:noFill/>
          <a:ln>
            <a:noFill/>
          </a:ln>
        </p:spPr>
      </p:pic>
      <p:sp>
        <p:nvSpPr>
          <p:cNvPr id="380" name="Google Shape;380;p37"/>
          <p:cNvSpPr txBox="1"/>
          <p:nvPr/>
        </p:nvSpPr>
        <p:spPr>
          <a:xfrm>
            <a:off x="4349075" y="1439650"/>
            <a:ext cx="3927000" cy="1883700"/>
          </a:xfrm>
          <a:prstGeom prst="rect">
            <a:avLst/>
          </a:prstGeom>
          <a:solidFill>
            <a:srgbClr val="F7F7F7"/>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highlight>
                  <a:srgbClr val="F7F7F7"/>
                </a:highlight>
                <a:latin typeface="Courier New"/>
                <a:ea typeface="Courier New"/>
                <a:cs typeface="Courier New"/>
                <a:sym typeface="Courier New"/>
              </a:rPr>
              <a:t> </a:t>
            </a:r>
            <a:r>
              <a:rPr lang="en" sz="1050">
                <a:solidFill>
                  <a:srgbClr val="008000"/>
                </a:solidFill>
                <a:highlight>
                  <a:srgbClr val="F7F7F7"/>
                </a:highlight>
                <a:latin typeface="Courier New"/>
                <a:ea typeface="Courier New"/>
                <a:cs typeface="Courier New"/>
                <a:sym typeface="Courier New"/>
              </a:rPr>
              <a:t>#load InceptionV3 model and restructure to remove the classification layer</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7F7F7"/>
                </a:highlight>
                <a:latin typeface="Courier New"/>
                <a:ea typeface="Courier New"/>
                <a:cs typeface="Courier New"/>
                <a:sym typeface="Courier New"/>
              </a:rPr>
              <a:t> img_model = InceptionV3()</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7F7F7"/>
                </a:highlight>
                <a:latin typeface="Courier New"/>
                <a:ea typeface="Courier New"/>
                <a:cs typeface="Courier New"/>
                <a:sym typeface="Courier New"/>
              </a:rPr>
              <a:t> img_model = Model(inputs=img_model.inputs, outputs=img_model.layers[</a:t>
            </a:r>
            <a:r>
              <a:rPr lang="en" sz="1050">
                <a:solidFill>
                  <a:srgbClr val="116644"/>
                </a:solidFill>
                <a:highlight>
                  <a:srgbClr val="F7F7F7"/>
                </a:highlight>
                <a:latin typeface="Courier New"/>
                <a:ea typeface="Courier New"/>
                <a:cs typeface="Courier New"/>
                <a:sym typeface="Courier New"/>
              </a:rPr>
              <a:t>-2</a:t>
            </a:r>
            <a:r>
              <a:rPr lang="en" sz="1050">
                <a:highlight>
                  <a:srgbClr val="F7F7F7"/>
                </a:highlight>
                <a:latin typeface="Courier New"/>
                <a:ea typeface="Courier New"/>
                <a:cs typeface="Courier New"/>
                <a:sym typeface="Courier New"/>
              </a:rPr>
              <a:t>].output)</a:t>
            </a:r>
            <a:endParaRPr sz="1050">
              <a:highlight>
                <a:srgbClr val="F7F7F7"/>
              </a:highlight>
              <a:latin typeface="Courier New"/>
              <a:ea typeface="Courier New"/>
              <a:cs typeface="Courier New"/>
              <a:sym typeface="Courier New"/>
            </a:endParaRPr>
          </a:p>
        </p:txBody>
      </p:sp>
      <p:pic>
        <p:nvPicPr>
          <p:cNvPr id="381" name="Google Shape;381;p37"/>
          <p:cNvPicPr preferRelativeResize="0"/>
          <p:nvPr/>
        </p:nvPicPr>
        <p:blipFill rotWithShape="1">
          <a:blip r:embed="rId4">
            <a:alphaModFix/>
          </a:blip>
          <a:srcRect b="0" l="0" r="53464" t="0"/>
          <a:stretch/>
        </p:blipFill>
        <p:spPr>
          <a:xfrm>
            <a:off x="867925" y="1439650"/>
            <a:ext cx="3154550" cy="1883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title"/>
          </p:nvPr>
        </p:nvSpPr>
        <p:spPr>
          <a:xfrm>
            <a:off x="713175" y="310900"/>
            <a:ext cx="6680100" cy="13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SIFT</a:t>
            </a:r>
            <a:endParaRPr>
              <a:solidFill>
                <a:schemeClr val="dk2"/>
              </a:solidFill>
            </a:endParaRPr>
          </a:p>
        </p:txBody>
      </p:sp>
      <p:pic>
        <p:nvPicPr>
          <p:cNvPr id="387" name="Google Shape;387;p38"/>
          <p:cNvPicPr preferRelativeResize="0"/>
          <p:nvPr/>
        </p:nvPicPr>
        <p:blipFill>
          <a:blip r:embed="rId3">
            <a:alphaModFix/>
          </a:blip>
          <a:stretch>
            <a:fillRect/>
          </a:stretch>
        </p:blipFill>
        <p:spPr>
          <a:xfrm flipH="1" rot="566084">
            <a:off x="7203282" y="130591"/>
            <a:ext cx="1696913" cy="1255265"/>
          </a:xfrm>
          <a:prstGeom prst="rect">
            <a:avLst/>
          </a:prstGeom>
          <a:noFill/>
          <a:ln>
            <a:noFill/>
          </a:ln>
        </p:spPr>
      </p:pic>
      <p:pic>
        <p:nvPicPr>
          <p:cNvPr id="388" name="Google Shape;388;p38"/>
          <p:cNvPicPr preferRelativeResize="0"/>
          <p:nvPr/>
        </p:nvPicPr>
        <p:blipFill>
          <a:blip r:embed="rId4">
            <a:alphaModFix/>
          </a:blip>
          <a:stretch>
            <a:fillRect/>
          </a:stretch>
        </p:blipFill>
        <p:spPr>
          <a:xfrm>
            <a:off x="152400" y="1453348"/>
            <a:ext cx="8839201" cy="2236796"/>
          </a:xfrm>
          <a:prstGeom prst="rect">
            <a:avLst/>
          </a:prstGeom>
          <a:noFill/>
          <a:ln>
            <a:noFill/>
          </a:ln>
        </p:spPr>
      </p:pic>
      <p:sp>
        <p:nvSpPr>
          <p:cNvPr id="389" name="Google Shape;389;p38"/>
          <p:cNvSpPr txBox="1"/>
          <p:nvPr/>
        </p:nvSpPr>
        <p:spPr>
          <a:xfrm>
            <a:off x="152400" y="3690150"/>
            <a:ext cx="2415900" cy="10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bert Sans"/>
                <a:ea typeface="Albert Sans"/>
                <a:cs typeface="Albert Sans"/>
                <a:sym typeface="Albert Sans"/>
              </a:rPr>
              <a:t>S</a:t>
            </a:r>
            <a:r>
              <a:rPr lang="en">
                <a:solidFill>
                  <a:schemeClr val="dk1"/>
                </a:solidFill>
                <a:latin typeface="Albert Sans"/>
                <a:ea typeface="Albert Sans"/>
                <a:cs typeface="Albert Sans"/>
                <a:sym typeface="Albert Sans"/>
              </a:rPr>
              <a:t>igma = 5</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a:ea typeface="Albert Sans"/>
                <a:cs typeface="Albert Sans"/>
                <a:sym typeface="Albert Sans"/>
              </a:rPr>
              <a:t>O</a:t>
            </a:r>
            <a:r>
              <a:rPr lang="en">
                <a:solidFill>
                  <a:schemeClr val="dk1"/>
                </a:solidFill>
                <a:latin typeface="Albert Sans"/>
                <a:ea typeface="Albert Sans"/>
                <a:cs typeface="Albert Sans"/>
                <a:sym typeface="Albert Sans"/>
              </a:rPr>
              <a:t>ctave layers = 5</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a:ea typeface="Albert Sans"/>
                <a:cs typeface="Albert Sans"/>
                <a:sym typeface="Albert Sans"/>
              </a:rPr>
              <a:t>Co</a:t>
            </a:r>
            <a:r>
              <a:rPr lang="en">
                <a:solidFill>
                  <a:schemeClr val="dk1"/>
                </a:solidFill>
                <a:latin typeface="Albert Sans"/>
                <a:ea typeface="Albert Sans"/>
                <a:cs typeface="Albert Sans"/>
                <a:sym typeface="Albert Sans"/>
              </a:rPr>
              <a:t>ntrast threshold = 0.01</a:t>
            </a:r>
            <a:endParaRPr>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lt1"/>
                </a:solidFill>
                <a:latin typeface="Albert Sans"/>
                <a:ea typeface="Albert Sans"/>
                <a:cs typeface="Albert Sans"/>
                <a:sym typeface="Albert Sans"/>
              </a:rPr>
              <a:t>Edg</a:t>
            </a:r>
            <a:r>
              <a:rPr lang="en">
                <a:solidFill>
                  <a:schemeClr val="dk1"/>
                </a:solidFill>
                <a:latin typeface="Albert Sans"/>
                <a:ea typeface="Albert Sans"/>
                <a:cs typeface="Albert Sans"/>
                <a:sym typeface="Albert Sans"/>
              </a:rPr>
              <a:t>e threshold = 20 </a:t>
            </a:r>
            <a:endParaRPr>
              <a:solidFill>
                <a:schemeClr val="dk1"/>
              </a:solidFill>
              <a:latin typeface="Albert Sans"/>
              <a:ea typeface="Albert Sans"/>
              <a:cs typeface="Albert Sans"/>
              <a:sym typeface="Albert Sans"/>
            </a:endParaRPr>
          </a:p>
        </p:txBody>
      </p:sp>
      <p:sp>
        <p:nvSpPr>
          <p:cNvPr id="390" name="Google Shape;390;p38"/>
          <p:cNvSpPr txBox="1"/>
          <p:nvPr/>
        </p:nvSpPr>
        <p:spPr>
          <a:xfrm>
            <a:off x="3042000" y="3788250"/>
            <a:ext cx="3060000" cy="10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Num clusters = √number of files</a:t>
            </a:r>
            <a:endParaRPr>
              <a:solidFill>
                <a:schemeClr val="dk1"/>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2932300" y="73650"/>
            <a:ext cx="6648300" cy="22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a:t>
            </a:r>
            <a:r>
              <a:rPr lang="en"/>
              <a:t> </a:t>
            </a:r>
            <a:r>
              <a:rPr lang="en">
                <a:solidFill>
                  <a:schemeClr val="dk2"/>
                </a:solidFill>
              </a:rPr>
              <a:t>reduction</a:t>
            </a:r>
            <a:endParaRPr>
              <a:solidFill>
                <a:schemeClr val="dk2"/>
              </a:solidFill>
            </a:endParaRPr>
          </a:p>
        </p:txBody>
      </p:sp>
      <p:pic>
        <p:nvPicPr>
          <p:cNvPr id="396" name="Google Shape;396;p39"/>
          <p:cNvPicPr preferRelativeResize="0"/>
          <p:nvPr/>
        </p:nvPicPr>
        <p:blipFill>
          <a:blip r:embed="rId3">
            <a:alphaModFix/>
          </a:blip>
          <a:stretch>
            <a:fillRect/>
          </a:stretch>
        </p:blipFill>
        <p:spPr>
          <a:xfrm>
            <a:off x="780368" y="344450"/>
            <a:ext cx="1099237" cy="1113902"/>
          </a:xfrm>
          <a:prstGeom prst="rect">
            <a:avLst/>
          </a:prstGeom>
          <a:noFill/>
          <a:ln>
            <a:noFill/>
          </a:ln>
        </p:spPr>
      </p:pic>
      <p:pic>
        <p:nvPicPr>
          <p:cNvPr id="397" name="Google Shape;397;p39"/>
          <p:cNvPicPr preferRelativeResize="0"/>
          <p:nvPr/>
        </p:nvPicPr>
        <p:blipFill>
          <a:blip r:embed="rId4">
            <a:alphaModFix/>
          </a:blip>
          <a:stretch>
            <a:fillRect/>
          </a:stretch>
        </p:blipFill>
        <p:spPr>
          <a:xfrm rot="-718679">
            <a:off x="1750640" y="1413165"/>
            <a:ext cx="478450" cy="505873"/>
          </a:xfrm>
          <a:prstGeom prst="rect">
            <a:avLst/>
          </a:prstGeom>
          <a:noFill/>
          <a:ln>
            <a:noFill/>
          </a:ln>
        </p:spPr>
      </p:pic>
      <p:pic>
        <p:nvPicPr>
          <p:cNvPr id="398" name="Google Shape;398;p39"/>
          <p:cNvPicPr preferRelativeResize="0"/>
          <p:nvPr/>
        </p:nvPicPr>
        <p:blipFill>
          <a:blip r:embed="rId5">
            <a:alphaModFix/>
          </a:blip>
          <a:stretch>
            <a:fillRect/>
          </a:stretch>
        </p:blipFill>
        <p:spPr>
          <a:xfrm>
            <a:off x="384725" y="2159475"/>
            <a:ext cx="3988300" cy="2578725"/>
          </a:xfrm>
          <a:prstGeom prst="rect">
            <a:avLst/>
          </a:prstGeom>
          <a:noFill/>
          <a:ln>
            <a:noFill/>
          </a:ln>
        </p:spPr>
      </p:pic>
      <p:pic>
        <p:nvPicPr>
          <p:cNvPr id="399" name="Google Shape;399;p39"/>
          <p:cNvPicPr preferRelativeResize="0"/>
          <p:nvPr/>
        </p:nvPicPr>
        <p:blipFill>
          <a:blip r:embed="rId6">
            <a:alphaModFix/>
          </a:blip>
          <a:stretch>
            <a:fillRect/>
          </a:stretch>
        </p:blipFill>
        <p:spPr>
          <a:xfrm>
            <a:off x="5060200" y="916250"/>
            <a:ext cx="3412026" cy="39148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ph type="title"/>
          </p:nvPr>
        </p:nvSpPr>
        <p:spPr>
          <a:xfrm>
            <a:off x="3294450" y="1856175"/>
            <a:ext cx="5136300" cy="9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Classifiers</a:t>
            </a:r>
            <a:endParaRPr/>
          </a:p>
        </p:txBody>
      </p:sp>
      <p:sp>
        <p:nvSpPr>
          <p:cNvPr id="405" name="Google Shape;405;p40"/>
          <p:cNvSpPr txBox="1"/>
          <p:nvPr>
            <p:ph idx="2" type="title"/>
          </p:nvPr>
        </p:nvSpPr>
        <p:spPr>
          <a:xfrm>
            <a:off x="3391401" y="717900"/>
            <a:ext cx="1694100" cy="1062000"/>
          </a:xfrm>
          <a:prstGeom prst="rect">
            <a:avLst/>
          </a:prstGeom>
          <a:solidFill>
            <a:schemeClr val="accent3"/>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06" name="Google Shape;406;p40"/>
          <p:cNvPicPr preferRelativeResize="0"/>
          <p:nvPr/>
        </p:nvPicPr>
        <p:blipFill rotWithShape="1">
          <a:blip r:embed="rId3">
            <a:alphaModFix/>
          </a:blip>
          <a:srcRect b="7783" l="0" r="0" t="0"/>
          <a:stretch/>
        </p:blipFill>
        <p:spPr>
          <a:xfrm>
            <a:off x="5692876" y="1411600"/>
            <a:ext cx="1068774" cy="846974"/>
          </a:xfrm>
          <a:prstGeom prst="rect">
            <a:avLst/>
          </a:prstGeom>
          <a:noFill/>
          <a:ln>
            <a:noFill/>
          </a:ln>
        </p:spPr>
      </p:pic>
      <p:pic>
        <p:nvPicPr>
          <p:cNvPr id="407" name="Google Shape;407;p40"/>
          <p:cNvPicPr preferRelativeResize="0"/>
          <p:nvPr/>
        </p:nvPicPr>
        <p:blipFill>
          <a:blip r:embed="rId4">
            <a:alphaModFix/>
          </a:blip>
          <a:stretch>
            <a:fillRect/>
          </a:stretch>
        </p:blipFill>
        <p:spPr>
          <a:xfrm rot="-4048263">
            <a:off x="5662677" y="147089"/>
            <a:ext cx="478449" cy="505871"/>
          </a:xfrm>
          <a:prstGeom prst="rect">
            <a:avLst/>
          </a:prstGeom>
          <a:noFill/>
          <a:ln>
            <a:noFill/>
          </a:ln>
        </p:spPr>
      </p:pic>
      <p:pic>
        <p:nvPicPr>
          <p:cNvPr id="408" name="Google Shape;408;p40"/>
          <p:cNvPicPr preferRelativeResize="0"/>
          <p:nvPr/>
        </p:nvPicPr>
        <p:blipFill rotWithShape="1">
          <a:blip r:embed="rId5">
            <a:alphaModFix/>
          </a:blip>
          <a:srcRect b="0" l="0" r="8045" t="0"/>
          <a:stretch/>
        </p:blipFill>
        <p:spPr>
          <a:xfrm>
            <a:off x="867000" y="1954900"/>
            <a:ext cx="1829074" cy="30063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1"/>
          <p:cNvPicPr preferRelativeResize="0"/>
          <p:nvPr/>
        </p:nvPicPr>
        <p:blipFill rotWithShape="1">
          <a:blip r:embed="rId3">
            <a:alphaModFix/>
          </a:blip>
          <a:srcRect b="7043" l="3372" r="0" t="17135"/>
          <a:stretch/>
        </p:blipFill>
        <p:spPr>
          <a:xfrm flipH="1">
            <a:off x="6170627" y="0"/>
            <a:ext cx="2973373" cy="1547102"/>
          </a:xfrm>
          <a:prstGeom prst="rect">
            <a:avLst/>
          </a:prstGeom>
          <a:noFill/>
          <a:ln>
            <a:noFill/>
          </a:ln>
        </p:spPr>
      </p:pic>
      <p:sp>
        <p:nvSpPr>
          <p:cNvPr id="414" name="Google Shape;414;p41"/>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Comparison</a:t>
            </a:r>
            <a:endParaRPr>
              <a:solidFill>
                <a:schemeClr val="dk2"/>
              </a:solidFill>
            </a:endParaRPr>
          </a:p>
        </p:txBody>
      </p:sp>
      <p:graphicFrame>
        <p:nvGraphicFramePr>
          <p:cNvPr id="415" name="Google Shape;415;p41"/>
          <p:cNvGraphicFramePr/>
          <p:nvPr/>
        </p:nvGraphicFramePr>
        <p:xfrm>
          <a:off x="824525" y="1121775"/>
          <a:ext cx="3000000" cy="3000000"/>
        </p:xfrm>
        <a:graphic>
          <a:graphicData uri="http://schemas.openxmlformats.org/drawingml/2006/table">
            <a:tbl>
              <a:tblPr>
                <a:noFill/>
                <a:tableStyleId>{AFDFB052-AD68-4F9B-BE63-16417C32DE2A}</a:tableStyleId>
              </a:tblPr>
              <a:tblGrid>
                <a:gridCol w="749950"/>
                <a:gridCol w="1395275"/>
                <a:gridCol w="2244025"/>
                <a:gridCol w="1159500"/>
                <a:gridCol w="1112875"/>
                <a:gridCol w="1332325"/>
              </a:tblGrid>
              <a:tr h="650525">
                <a:tc>
                  <a:txBody>
                    <a:bodyPr/>
                    <a:lstStyle/>
                    <a:p>
                      <a:pPr indent="0" lvl="0" marL="0" rtl="0" algn="l">
                        <a:spcBef>
                          <a:spcPts val="0"/>
                        </a:spcBef>
                        <a:spcAft>
                          <a:spcPts val="0"/>
                        </a:spcAft>
                        <a:buNone/>
                      </a:pPr>
                      <a:r>
                        <a:rPr b="1" lang="en">
                          <a:solidFill>
                            <a:schemeClr val="lt1"/>
                          </a:solidFill>
                        </a:rPr>
                        <a:t>Model</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Parameter</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Search values</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Best value</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Best accuracy </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Model Time</a:t>
                      </a:r>
                      <a:endParaRPr b="1">
                        <a:solidFill>
                          <a:schemeClr val="lt1"/>
                        </a:solidFill>
                      </a:endParaRPr>
                    </a:p>
                  </a:txBody>
                  <a:tcPr marT="91425" marB="91425" marR="91425" marL="91425">
                    <a:solidFill>
                      <a:schemeClr val="dk2"/>
                    </a:solidFill>
                  </a:tcPr>
                </a:tc>
              </a:tr>
              <a:tr h="422825">
                <a:tc rowSpan="4">
                  <a:txBody>
                    <a:bodyPr/>
                    <a:lstStyle/>
                    <a:p>
                      <a:pPr indent="0" lvl="0" marL="0" rtl="0" algn="l">
                        <a:spcBef>
                          <a:spcPts val="0"/>
                        </a:spcBef>
                        <a:spcAft>
                          <a:spcPts val="0"/>
                        </a:spcAft>
                        <a:buNone/>
                      </a:pPr>
                      <a:r>
                        <a:rPr lang="en"/>
                        <a:t>LDA</a:t>
                      </a:r>
                      <a:endParaRPr/>
                    </a:p>
                  </a:txBody>
                  <a:tcPr marT="91425" marB="91425" marR="91425" marL="91425"/>
                </a:tc>
                <a:tc>
                  <a:txBody>
                    <a:bodyPr/>
                    <a:lstStyle/>
                    <a:p>
                      <a:pPr indent="0" lvl="0" marL="0" rtl="0" algn="l">
                        <a:spcBef>
                          <a:spcPts val="0"/>
                        </a:spcBef>
                        <a:spcAft>
                          <a:spcPts val="0"/>
                        </a:spcAft>
                        <a:buNone/>
                      </a:pPr>
                      <a:r>
                        <a:rPr lang="en"/>
                        <a:t>solver</a:t>
                      </a:r>
                      <a:endParaRPr/>
                    </a:p>
                  </a:txBody>
                  <a:tcPr marT="91425" marB="91425" marR="91425" marL="91425"/>
                </a:tc>
                <a:tc>
                  <a:txBody>
                    <a:bodyPr/>
                    <a:lstStyle/>
                    <a:p>
                      <a:pPr indent="0" lvl="0" marL="0" rtl="0" algn="l">
                        <a:spcBef>
                          <a:spcPts val="0"/>
                        </a:spcBef>
                        <a:spcAft>
                          <a:spcPts val="0"/>
                        </a:spcAft>
                        <a:buNone/>
                      </a:pPr>
                      <a:r>
                        <a:rPr lang="en"/>
                        <a:t>svd, lsqr, eigen</a:t>
                      </a:r>
                      <a:endParaRPr/>
                    </a:p>
                  </a:txBody>
                  <a:tcPr marT="91425" marB="91425" marR="91425" marL="91425"/>
                </a:tc>
                <a:tc>
                  <a:txBody>
                    <a:bodyPr/>
                    <a:lstStyle/>
                    <a:p>
                      <a:pPr indent="0" lvl="0" marL="0" rtl="0" algn="l">
                        <a:spcBef>
                          <a:spcPts val="0"/>
                        </a:spcBef>
                        <a:spcAft>
                          <a:spcPts val="0"/>
                        </a:spcAft>
                        <a:buNone/>
                      </a:pPr>
                      <a:r>
                        <a:rPr lang="en"/>
                        <a:t>lsqr</a:t>
                      </a:r>
                      <a:endParaRPr/>
                    </a:p>
                  </a:txBody>
                  <a:tcPr marT="91425" marB="91425" marR="91425" marL="91425"/>
                </a:tc>
                <a:tc rowSpan="4">
                  <a:txBody>
                    <a:bodyPr/>
                    <a:lstStyle/>
                    <a:p>
                      <a:pPr indent="0" lvl="0" marL="0" rtl="0" algn="l">
                        <a:spcBef>
                          <a:spcPts val="0"/>
                        </a:spcBef>
                        <a:spcAft>
                          <a:spcPts val="0"/>
                        </a:spcAft>
                        <a:buNone/>
                      </a:pPr>
                      <a:r>
                        <a:rPr lang="en"/>
                        <a:t>Train:</a:t>
                      </a:r>
                      <a:endParaRPr/>
                    </a:p>
                    <a:p>
                      <a:pPr indent="0" lvl="0" marL="0" rtl="0" algn="l">
                        <a:spcBef>
                          <a:spcPts val="0"/>
                        </a:spcBef>
                        <a:spcAft>
                          <a:spcPts val="0"/>
                        </a:spcAft>
                        <a:buNone/>
                      </a:pPr>
                      <a:r>
                        <a:rPr lang="en"/>
                        <a:t>0.75997</a:t>
                      </a:r>
                      <a:endParaRPr/>
                    </a:p>
                    <a:p>
                      <a:pPr indent="0" lvl="0" marL="0" rtl="0" algn="l">
                        <a:spcBef>
                          <a:spcPts val="0"/>
                        </a:spcBef>
                        <a:spcAft>
                          <a:spcPts val="0"/>
                        </a:spcAft>
                        <a:buNone/>
                      </a:pPr>
                      <a:r>
                        <a:rPr lang="en"/>
                        <a:t>Test:</a:t>
                      </a:r>
                      <a:endParaRPr/>
                    </a:p>
                    <a:p>
                      <a:pPr indent="0" lvl="0" marL="0" rtl="0" algn="l">
                        <a:spcBef>
                          <a:spcPts val="0"/>
                        </a:spcBef>
                        <a:spcAft>
                          <a:spcPts val="0"/>
                        </a:spcAft>
                        <a:buNone/>
                      </a:pPr>
                      <a:r>
                        <a:rPr lang="en"/>
                        <a:t>0.7748</a:t>
                      </a:r>
                      <a:endParaRPr/>
                    </a:p>
                  </a:txBody>
                  <a:tcPr marT="91425" marB="91425" marR="91425" marL="91425"/>
                </a:tc>
                <a:tc rowSpan="4">
                  <a:txBody>
                    <a:bodyPr/>
                    <a:lstStyle/>
                    <a:p>
                      <a:pPr indent="0" lvl="0" marL="0" rtl="0" algn="l">
                        <a:spcBef>
                          <a:spcPts val="0"/>
                        </a:spcBef>
                        <a:spcAft>
                          <a:spcPts val="0"/>
                        </a:spcAft>
                        <a:buNone/>
                      </a:pPr>
                      <a:r>
                        <a:rPr lang="en"/>
                        <a:t>Training: 121.7246 s</a:t>
                      </a:r>
                      <a:endParaRPr/>
                    </a:p>
                    <a:p>
                      <a:pPr indent="0" lvl="0" marL="0" rtl="0" algn="l">
                        <a:spcBef>
                          <a:spcPts val="0"/>
                        </a:spcBef>
                        <a:spcAft>
                          <a:spcPts val="0"/>
                        </a:spcAft>
                        <a:buNone/>
                      </a:pPr>
                      <a:r>
                        <a:rPr lang="en"/>
                        <a:t>Inference: 0.0152 s</a:t>
                      </a:r>
                      <a:endParaRPr/>
                    </a:p>
                  </a:txBody>
                  <a:tcPr marT="91425" marB="91425" marR="91425" marL="91425"/>
                </a:tc>
              </a:tr>
              <a:tr h="422825">
                <a:tc vMerge="1"/>
                <a:tc>
                  <a:txBody>
                    <a:bodyPr/>
                    <a:lstStyle/>
                    <a:p>
                      <a:pPr indent="0" lvl="0" marL="0" rtl="0" algn="l">
                        <a:spcBef>
                          <a:spcPts val="0"/>
                        </a:spcBef>
                        <a:spcAft>
                          <a:spcPts val="0"/>
                        </a:spcAft>
                        <a:buNone/>
                      </a:pPr>
                      <a:r>
                        <a:rPr lang="en"/>
                        <a:t>shrinkage</a:t>
                      </a:r>
                      <a:endParaRPr/>
                    </a:p>
                  </a:txBody>
                  <a:tcPr marT="91425" marB="91425" marR="91425" marL="91425"/>
                </a:tc>
                <a:tc>
                  <a:txBody>
                    <a:bodyPr/>
                    <a:lstStyle/>
                    <a:p>
                      <a:pPr indent="0" lvl="0" marL="0" rtl="0" algn="l">
                        <a:spcBef>
                          <a:spcPts val="0"/>
                        </a:spcBef>
                        <a:spcAft>
                          <a:spcPts val="0"/>
                        </a:spcAft>
                        <a:buNone/>
                      </a:pPr>
                      <a:r>
                        <a:rPr lang="en"/>
                        <a:t>auto, 0.2, 0.4, 0.6, 0.8</a:t>
                      </a:r>
                      <a:endParaRPr/>
                    </a:p>
                  </a:txBody>
                  <a:tcPr marT="91425" marB="91425" marR="91425" marL="91425"/>
                </a:tc>
                <a:tc>
                  <a:txBody>
                    <a:bodyPr/>
                    <a:lstStyle/>
                    <a:p>
                      <a:pPr indent="0" lvl="0" marL="0" rtl="0" algn="l">
                        <a:spcBef>
                          <a:spcPts val="0"/>
                        </a:spcBef>
                        <a:spcAft>
                          <a:spcPts val="0"/>
                        </a:spcAft>
                        <a:buNone/>
                      </a:pPr>
                      <a:r>
                        <a:rPr lang="en"/>
                        <a:t>0.4</a:t>
                      </a:r>
                      <a:endParaRPr/>
                    </a:p>
                  </a:txBody>
                  <a:tcPr marT="91425" marB="91425" marR="91425" marL="91425"/>
                </a:tc>
                <a:tc vMerge="1"/>
                <a:tc vMerge="1"/>
              </a:tr>
              <a:tr h="422825">
                <a:tc vMerge="1"/>
                <a:tc>
                  <a:txBody>
                    <a:bodyPr/>
                    <a:lstStyle/>
                    <a:p>
                      <a:pPr indent="0" lvl="0" marL="0" rtl="0" algn="l">
                        <a:spcBef>
                          <a:spcPts val="0"/>
                        </a:spcBef>
                        <a:spcAft>
                          <a:spcPts val="0"/>
                        </a:spcAft>
                        <a:buNone/>
                      </a:pPr>
                      <a:r>
                        <a:rPr lang="en"/>
                        <a:t>n_components</a:t>
                      </a:r>
                      <a:endParaRPr/>
                    </a:p>
                  </a:txBody>
                  <a:tcPr marT="91425" marB="91425" marR="91425" marL="91425"/>
                </a:tc>
                <a:tc>
                  <a:txBody>
                    <a:bodyPr/>
                    <a:lstStyle/>
                    <a:p>
                      <a:pPr indent="0" lvl="0" marL="0" rtl="0" algn="l">
                        <a:spcBef>
                          <a:spcPts val="0"/>
                        </a:spcBef>
                        <a:spcAft>
                          <a:spcPts val="0"/>
                        </a:spcAft>
                        <a:buNone/>
                      </a:pPr>
                      <a:r>
                        <a:rPr lang="en"/>
                        <a:t>None, 1, 2, 3, 4, 5</a:t>
                      </a:r>
                      <a:endParaRPr/>
                    </a:p>
                  </a:txBody>
                  <a:tcPr marT="91425" marB="91425" marR="91425" marL="91425"/>
                </a:tc>
                <a:tc>
                  <a:txBody>
                    <a:bodyPr/>
                    <a:lstStyle/>
                    <a:p>
                      <a:pPr indent="0" lvl="0" marL="0" rtl="0" algn="l">
                        <a:spcBef>
                          <a:spcPts val="0"/>
                        </a:spcBef>
                        <a:spcAft>
                          <a:spcPts val="0"/>
                        </a:spcAft>
                        <a:buNone/>
                      </a:pPr>
                      <a:r>
                        <a:rPr lang="en"/>
                        <a:t>None</a:t>
                      </a:r>
                      <a:endParaRPr/>
                    </a:p>
                  </a:txBody>
                  <a:tcPr marT="91425" marB="91425" marR="91425" marL="91425"/>
                </a:tc>
                <a:tc vMerge="1"/>
                <a:tc vMerge="1"/>
              </a:tr>
              <a:tr h="422825">
                <a:tc vMerge="1"/>
                <a:tc>
                  <a:txBody>
                    <a:bodyPr/>
                    <a:lstStyle/>
                    <a:p>
                      <a:pPr indent="0" lvl="0" marL="0" rtl="0" algn="l">
                        <a:spcBef>
                          <a:spcPts val="0"/>
                        </a:spcBef>
                        <a:spcAft>
                          <a:spcPts val="0"/>
                        </a:spcAft>
                        <a:buNone/>
                      </a:pPr>
                      <a:r>
                        <a:rPr lang="en"/>
                        <a:t>tol</a:t>
                      </a:r>
                      <a:endParaRPr/>
                    </a:p>
                  </a:txBody>
                  <a:tcPr marT="91425" marB="91425" marR="91425" marL="91425"/>
                </a:tc>
                <a:tc>
                  <a:txBody>
                    <a:bodyPr/>
                    <a:lstStyle/>
                    <a:p>
                      <a:pPr indent="0" lvl="0" marL="0" rtl="0" algn="l">
                        <a:spcBef>
                          <a:spcPts val="0"/>
                        </a:spcBef>
                        <a:spcAft>
                          <a:spcPts val="0"/>
                        </a:spcAft>
                        <a:buNone/>
                      </a:pPr>
                      <a:r>
                        <a:rPr lang="en"/>
                        <a:t>1e-4, 1e-5, 1e-6</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vMerge="1"/>
                <a:tc vMerge="1"/>
              </a:tr>
              <a:tr h="483250">
                <a:tc rowSpan="2">
                  <a:txBody>
                    <a:bodyPr/>
                    <a:lstStyle/>
                    <a:p>
                      <a:pPr indent="0" lvl="0" marL="0" rtl="0" algn="l">
                        <a:spcBef>
                          <a:spcPts val="0"/>
                        </a:spcBef>
                        <a:spcAft>
                          <a:spcPts val="0"/>
                        </a:spcAft>
                        <a:buNone/>
                      </a:pPr>
                      <a:r>
                        <a:rPr lang="en"/>
                        <a:t>SVM</a:t>
                      </a:r>
                      <a:endParaRPr/>
                    </a:p>
                  </a:txBody>
                  <a:tcPr marT="91425" marB="91425" marR="91425" marL="91425"/>
                </a:tc>
                <a:tc>
                  <a:txBody>
                    <a:bodyPr/>
                    <a:lstStyle/>
                    <a:p>
                      <a:pPr indent="0" lvl="0" marL="0" rtl="0" algn="l">
                        <a:spcBef>
                          <a:spcPts val="0"/>
                        </a:spcBef>
                        <a:spcAft>
                          <a:spcPts val="0"/>
                        </a:spcAft>
                        <a:buNone/>
                      </a:pPr>
                      <a:r>
                        <a:rPr lang="en"/>
                        <a:t>kernel</a:t>
                      </a:r>
                      <a:endParaRPr/>
                    </a:p>
                  </a:txBody>
                  <a:tcPr marT="91425" marB="91425" marR="91425" marL="91425"/>
                </a:tc>
                <a:tc>
                  <a:txBody>
                    <a:bodyPr/>
                    <a:lstStyle/>
                    <a:p>
                      <a:pPr indent="0" lvl="0" marL="0" rtl="0" algn="l">
                        <a:spcBef>
                          <a:spcPts val="0"/>
                        </a:spcBef>
                        <a:spcAft>
                          <a:spcPts val="0"/>
                        </a:spcAft>
                        <a:buNone/>
                      </a:pPr>
                      <a:r>
                        <a:rPr lang="en"/>
                        <a:t>linear, rbf</a:t>
                      </a:r>
                      <a:endParaRPr/>
                    </a:p>
                  </a:txBody>
                  <a:tcPr marT="91425" marB="91425" marR="91425" marL="91425"/>
                </a:tc>
                <a:tc>
                  <a:txBody>
                    <a:bodyPr/>
                    <a:lstStyle/>
                    <a:p>
                      <a:pPr indent="0" lvl="0" marL="0" rtl="0" algn="l">
                        <a:spcBef>
                          <a:spcPts val="0"/>
                        </a:spcBef>
                        <a:spcAft>
                          <a:spcPts val="0"/>
                        </a:spcAft>
                        <a:buNone/>
                      </a:pPr>
                      <a:r>
                        <a:rPr lang="en"/>
                        <a:t>rbf</a:t>
                      </a:r>
                      <a:endParaRPr/>
                    </a:p>
                  </a:txBody>
                  <a:tcPr marT="91425" marB="91425" marR="91425" marL="91425"/>
                </a:tc>
                <a:tc rowSpan="2">
                  <a:txBody>
                    <a:bodyPr/>
                    <a:lstStyle/>
                    <a:p>
                      <a:pPr indent="0" lvl="0" marL="0" rtl="0" algn="l">
                        <a:spcBef>
                          <a:spcPts val="0"/>
                        </a:spcBef>
                        <a:spcAft>
                          <a:spcPts val="0"/>
                        </a:spcAft>
                        <a:buNone/>
                      </a:pPr>
                      <a:r>
                        <a:rPr lang="en"/>
                        <a:t>Train:</a:t>
                      </a:r>
                      <a:endParaRPr/>
                    </a:p>
                    <a:p>
                      <a:pPr indent="0" lvl="0" marL="0" rtl="0" algn="l">
                        <a:spcBef>
                          <a:spcPts val="0"/>
                        </a:spcBef>
                        <a:spcAft>
                          <a:spcPts val="0"/>
                        </a:spcAft>
                        <a:buNone/>
                      </a:pPr>
                      <a:r>
                        <a:rPr lang="en"/>
                        <a:t> 0.7624</a:t>
                      </a:r>
                      <a:endParaRPr/>
                    </a:p>
                    <a:p>
                      <a:pPr indent="0" lvl="0" marL="0" rtl="0" algn="l">
                        <a:spcBef>
                          <a:spcPts val="0"/>
                        </a:spcBef>
                        <a:spcAft>
                          <a:spcPts val="0"/>
                        </a:spcAft>
                        <a:buNone/>
                      </a:pPr>
                      <a:r>
                        <a:rPr lang="en"/>
                        <a:t>Test:</a:t>
                      </a:r>
                      <a:endParaRPr/>
                    </a:p>
                    <a:p>
                      <a:pPr indent="0" lvl="0" marL="0" rtl="0" algn="l">
                        <a:spcBef>
                          <a:spcPts val="0"/>
                        </a:spcBef>
                        <a:spcAft>
                          <a:spcPts val="0"/>
                        </a:spcAft>
                        <a:buNone/>
                      </a:pPr>
                      <a:r>
                        <a:rPr lang="en"/>
                        <a:t>0.7586</a:t>
                      </a:r>
                      <a:endParaRPr/>
                    </a:p>
                  </a:txBody>
                  <a:tcPr marT="91425" marB="91425" marR="91425" marL="91425"/>
                </a:tc>
                <a:tc rowSpan="2">
                  <a:txBody>
                    <a:bodyPr/>
                    <a:lstStyle/>
                    <a:p>
                      <a:pPr indent="0" lvl="0" marL="0" rtl="0" algn="l">
                        <a:spcBef>
                          <a:spcPts val="0"/>
                        </a:spcBef>
                        <a:spcAft>
                          <a:spcPts val="0"/>
                        </a:spcAft>
                        <a:buNone/>
                      </a:pPr>
                      <a:r>
                        <a:rPr lang="en"/>
                        <a:t>Training: 102.2918 s</a:t>
                      </a:r>
                      <a:endParaRPr/>
                    </a:p>
                  </a:txBody>
                  <a:tcPr marT="91425" marB="91425" marR="91425" marL="91425"/>
                </a:tc>
              </a:tr>
              <a:tr h="422825">
                <a:tc vMerge="1"/>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0.001, 0.5 , 1, 10, 50 ,100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vMerge="1"/>
                <a:tc vMerge="1"/>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idx="8"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lang="en">
                <a:solidFill>
                  <a:schemeClr val="dk2"/>
                </a:solidFill>
              </a:rPr>
              <a:t>contents</a:t>
            </a:r>
            <a:endParaRPr>
              <a:solidFill>
                <a:schemeClr val="dk2"/>
              </a:solidFill>
            </a:endParaRPr>
          </a:p>
        </p:txBody>
      </p:sp>
      <p:sp>
        <p:nvSpPr>
          <p:cNvPr id="175" name="Google Shape;175;p24"/>
          <p:cNvSpPr txBox="1"/>
          <p:nvPr>
            <p:ph type="title"/>
          </p:nvPr>
        </p:nvSpPr>
        <p:spPr>
          <a:xfrm flipH="1">
            <a:off x="800100" y="1307500"/>
            <a:ext cx="986100" cy="5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6" name="Google Shape;176;p24"/>
          <p:cNvSpPr txBox="1"/>
          <p:nvPr>
            <p:ph idx="2" type="title"/>
          </p:nvPr>
        </p:nvSpPr>
        <p:spPr>
          <a:xfrm flipH="1">
            <a:off x="800100" y="3886625"/>
            <a:ext cx="986100" cy="5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7" name="Google Shape;177;p24"/>
          <p:cNvSpPr txBox="1"/>
          <p:nvPr>
            <p:ph idx="3" type="title"/>
          </p:nvPr>
        </p:nvSpPr>
        <p:spPr>
          <a:xfrm flipH="1">
            <a:off x="800100" y="2167208"/>
            <a:ext cx="986100" cy="5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8" name="Google Shape;178;p24"/>
          <p:cNvSpPr txBox="1"/>
          <p:nvPr>
            <p:ph idx="4" type="title"/>
          </p:nvPr>
        </p:nvSpPr>
        <p:spPr>
          <a:xfrm flipH="1">
            <a:off x="800100" y="3026917"/>
            <a:ext cx="986100" cy="56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9" name="Google Shape;179;p24"/>
          <p:cNvSpPr txBox="1"/>
          <p:nvPr>
            <p:ph idx="1" type="subTitle"/>
          </p:nvPr>
        </p:nvSpPr>
        <p:spPr>
          <a:xfrm flipH="1">
            <a:off x="1866600" y="1307500"/>
            <a:ext cx="4220700" cy="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 name="Google Shape;180;p24"/>
          <p:cNvSpPr txBox="1"/>
          <p:nvPr>
            <p:ph idx="5" type="subTitle"/>
          </p:nvPr>
        </p:nvSpPr>
        <p:spPr>
          <a:xfrm flipH="1">
            <a:off x="1866600" y="3026917"/>
            <a:ext cx="4220700" cy="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sp>
        <p:nvSpPr>
          <p:cNvPr id="181" name="Google Shape;181;p24"/>
          <p:cNvSpPr txBox="1"/>
          <p:nvPr>
            <p:ph idx="6" type="subTitle"/>
          </p:nvPr>
        </p:nvSpPr>
        <p:spPr>
          <a:xfrm flipH="1">
            <a:off x="1866600" y="2167208"/>
            <a:ext cx="4220700" cy="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2" name="Google Shape;182;p24"/>
          <p:cNvSpPr txBox="1"/>
          <p:nvPr>
            <p:ph idx="7" type="subTitle"/>
          </p:nvPr>
        </p:nvSpPr>
        <p:spPr>
          <a:xfrm flipH="1">
            <a:off x="1866600" y="3886625"/>
            <a:ext cx="4220700" cy="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Classifiers</a:t>
            </a:r>
            <a:endParaRPr/>
          </a:p>
        </p:txBody>
      </p:sp>
      <p:pic>
        <p:nvPicPr>
          <p:cNvPr id="183" name="Google Shape;183;p24"/>
          <p:cNvPicPr preferRelativeResize="0"/>
          <p:nvPr/>
        </p:nvPicPr>
        <p:blipFill rotWithShape="1">
          <a:blip r:embed="rId3">
            <a:alphaModFix/>
          </a:blip>
          <a:srcRect b="17300" l="-7979" r="0" t="0"/>
          <a:stretch/>
        </p:blipFill>
        <p:spPr>
          <a:xfrm flipH="1" rot="5400024">
            <a:off x="5271574" y="1651537"/>
            <a:ext cx="3635799" cy="2141476"/>
          </a:xfrm>
          <a:prstGeom prst="rect">
            <a:avLst/>
          </a:prstGeom>
          <a:noFill/>
          <a:ln>
            <a:noFill/>
          </a:ln>
        </p:spPr>
      </p:pic>
      <p:pic>
        <p:nvPicPr>
          <p:cNvPr id="184" name="Google Shape;184;p24"/>
          <p:cNvPicPr preferRelativeResize="0"/>
          <p:nvPr/>
        </p:nvPicPr>
        <p:blipFill rotWithShape="1">
          <a:blip r:embed="rId4">
            <a:alphaModFix/>
          </a:blip>
          <a:srcRect b="0" l="4752" r="0" t="0"/>
          <a:stretch/>
        </p:blipFill>
        <p:spPr>
          <a:xfrm rot="-1770623">
            <a:off x="4696576" y="3537694"/>
            <a:ext cx="1330398" cy="10332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2"/>
          <p:cNvPicPr preferRelativeResize="0"/>
          <p:nvPr/>
        </p:nvPicPr>
        <p:blipFill rotWithShape="1">
          <a:blip r:embed="rId3">
            <a:alphaModFix/>
          </a:blip>
          <a:srcRect b="7043" l="3372" r="0" t="17135"/>
          <a:stretch/>
        </p:blipFill>
        <p:spPr>
          <a:xfrm flipH="1">
            <a:off x="6170627" y="0"/>
            <a:ext cx="2973373" cy="1547102"/>
          </a:xfrm>
          <a:prstGeom prst="rect">
            <a:avLst/>
          </a:prstGeom>
          <a:noFill/>
          <a:ln>
            <a:noFill/>
          </a:ln>
        </p:spPr>
      </p:pic>
      <p:sp>
        <p:nvSpPr>
          <p:cNvPr id="421" name="Google Shape;421;p42"/>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Comparison</a:t>
            </a:r>
            <a:endParaRPr>
              <a:solidFill>
                <a:schemeClr val="dk2"/>
              </a:solidFill>
            </a:endParaRPr>
          </a:p>
        </p:txBody>
      </p:sp>
      <p:graphicFrame>
        <p:nvGraphicFramePr>
          <p:cNvPr id="422" name="Google Shape;422;p42"/>
          <p:cNvGraphicFramePr/>
          <p:nvPr/>
        </p:nvGraphicFramePr>
        <p:xfrm>
          <a:off x="824525" y="1121775"/>
          <a:ext cx="3000000" cy="3000000"/>
        </p:xfrm>
        <a:graphic>
          <a:graphicData uri="http://schemas.openxmlformats.org/drawingml/2006/table">
            <a:tbl>
              <a:tblPr>
                <a:noFill/>
                <a:tableStyleId>{AFDFB052-AD68-4F9B-BE63-16417C32DE2A}</a:tableStyleId>
              </a:tblPr>
              <a:tblGrid>
                <a:gridCol w="749950"/>
                <a:gridCol w="1746400"/>
                <a:gridCol w="1892900"/>
                <a:gridCol w="1159500"/>
                <a:gridCol w="1112875"/>
                <a:gridCol w="1332325"/>
              </a:tblGrid>
              <a:tr h="650525">
                <a:tc>
                  <a:txBody>
                    <a:bodyPr/>
                    <a:lstStyle/>
                    <a:p>
                      <a:pPr indent="0" lvl="0" marL="0" rtl="0" algn="l">
                        <a:spcBef>
                          <a:spcPts val="0"/>
                        </a:spcBef>
                        <a:spcAft>
                          <a:spcPts val="0"/>
                        </a:spcAft>
                        <a:buNone/>
                      </a:pPr>
                      <a:r>
                        <a:rPr b="1" lang="en">
                          <a:solidFill>
                            <a:schemeClr val="lt1"/>
                          </a:solidFill>
                        </a:rPr>
                        <a:t>Model</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Parameter</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Search values</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Best value</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Best accuracy </a:t>
                      </a:r>
                      <a:endParaRPr b="1">
                        <a:solidFill>
                          <a:schemeClr val="lt1"/>
                        </a:solidFill>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chemeClr val="lt1"/>
                          </a:solidFill>
                        </a:rPr>
                        <a:t>Model Time</a:t>
                      </a:r>
                      <a:endParaRPr b="1">
                        <a:solidFill>
                          <a:schemeClr val="lt1"/>
                        </a:solidFill>
                      </a:endParaRPr>
                    </a:p>
                  </a:txBody>
                  <a:tcPr marT="91425" marB="91425" marR="91425" marL="91425">
                    <a:solidFill>
                      <a:schemeClr val="dk2"/>
                    </a:solidFill>
                  </a:tcPr>
                </a:tc>
              </a:tr>
              <a:tr h="422825">
                <a:tc rowSpan="4">
                  <a:txBody>
                    <a:bodyPr/>
                    <a:lstStyle/>
                    <a:p>
                      <a:pPr indent="0" lvl="0" marL="0" rtl="0" algn="l">
                        <a:spcBef>
                          <a:spcPts val="0"/>
                        </a:spcBef>
                        <a:spcAft>
                          <a:spcPts val="0"/>
                        </a:spcAft>
                        <a:buNone/>
                      </a:pPr>
                      <a:r>
                        <a:rPr lang="en"/>
                        <a:t>NN</a:t>
                      </a:r>
                      <a:endParaRPr/>
                    </a:p>
                  </a:txBody>
                  <a:tcPr marT="91425" marB="91425" marR="91425" marL="91425"/>
                </a:tc>
                <a:tc>
                  <a:txBody>
                    <a:bodyPr/>
                    <a:lstStyle/>
                    <a:p>
                      <a:pPr indent="0" lvl="0" marL="0" rtl="0" algn="l">
                        <a:spcBef>
                          <a:spcPts val="0"/>
                        </a:spcBef>
                        <a:spcAft>
                          <a:spcPts val="0"/>
                        </a:spcAft>
                        <a:buNone/>
                      </a:pPr>
                      <a:r>
                        <a:rPr lang="en"/>
                        <a:t>activation</a:t>
                      </a:r>
                      <a:endParaRPr/>
                    </a:p>
                  </a:txBody>
                  <a:tcPr marT="91425" marB="91425" marR="91425" marL="91425"/>
                </a:tc>
                <a:tc>
                  <a:txBody>
                    <a:bodyPr/>
                    <a:lstStyle/>
                    <a:p>
                      <a:pPr indent="0" lvl="0" marL="0" rtl="0" algn="l">
                        <a:spcBef>
                          <a:spcPts val="0"/>
                        </a:spcBef>
                        <a:spcAft>
                          <a:spcPts val="0"/>
                        </a:spcAft>
                        <a:buNone/>
                      </a:pPr>
                      <a:r>
                        <a:rPr lang="en"/>
                        <a:t>relu, tanh, linear</a:t>
                      </a:r>
                      <a:endParaRPr/>
                    </a:p>
                  </a:txBody>
                  <a:tcPr marT="91425" marB="91425" marR="91425" marL="91425"/>
                </a:tc>
                <a:tc>
                  <a:txBody>
                    <a:bodyPr/>
                    <a:lstStyle/>
                    <a:p>
                      <a:pPr indent="0" lvl="0" marL="0" rtl="0" algn="l">
                        <a:spcBef>
                          <a:spcPts val="0"/>
                        </a:spcBef>
                        <a:spcAft>
                          <a:spcPts val="0"/>
                        </a:spcAft>
                        <a:buNone/>
                      </a:pPr>
                      <a:r>
                        <a:rPr lang="en"/>
                        <a:t>relu</a:t>
                      </a:r>
                      <a:endParaRPr/>
                    </a:p>
                  </a:txBody>
                  <a:tcPr marT="91425" marB="91425" marR="91425" marL="91425"/>
                </a:tc>
                <a:tc rowSpan="4">
                  <a:txBody>
                    <a:bodyPr/>
                    <a:lstStyle/>
                    <a:p>
                      <a:pPr indent="0" lvl="0" marL="0" rtl="0" algn="l">
                        <a:spcBef>
                          <a:spcPts val="0"/>
                        </a:spcBef>
                        <a:spcAft>
                          <a:spcPts val="0"/>
                        </a:spcAft>
                        <a:buNone/>
                      </a:pPr>
                      <a:r>
                        <a:rPr lang="en"/>
                        <a:t>Train: 0.7453</a:t>
                      </a:r>
                      <a:endParaRPr/>
                    </a:p>
                    <a:p>
                      <a:pPr indent="0" lvl="0" marL="0" rtl="0" algn="l">
                        <a:spcBef>
                          <a:spcPts val="0"/>
                        </a:spcBef>
                        <a:spcAft>
                          <a:spcPts val="0"/>
                        </a:spcAft>
                        <a:buNone/>
                      </a:pPr>
                      <a:r>
                        <a:rPr lang="en"/>
                        <a:t>Test: 0.7653</a:t>
                      </a:r>
                      <a:endParaRPr/>
                    </a:p>
                  </a:txBody>
                  <a:tcPr marT="91425" marB="91425" marR="91425" marL="91425"/>
                </a:tc>
                <a:tc rowSpan="4">
                  <a:txBody>
                    <a:bodyPr/>
                    <a:lstStyle/>
                    <a:p>
                      <a:pPr indent="0" lvl="0" marL="0" rtl="0" algn="l">
                        <a:spcBef>
                          <a:spcPts val="0"/>
                        </a:spcBef>
                        <a:spcAft>
                          <a:spcPts val="0"/>
                        </a:spcAft>
                        <a:buNone/>
                      </a:pPr>
                      <a:r>
                        <a:rPr lang="en"/>
                        <a:t>Training: 10.7483 s</a:t>
                      </a:r>
                      <a:endParaRPr/>
                    </a:p>
                    <a:p>
                      <a:pPr indent="0" lvl="0" marL="0" rtl="0" algn="l">
                        <a:spcBef>
                          <a:spcPts val="0"/>
                        </a:spcBef>
                        <a:spcAft>
                          <a:spcPts val="0"/>
                        </a:spcAft>
                        <a:buNone/>
                      </a:pPr>
                      <a:r>
                        <a:rPr lang="en"/>
                        <a:t>Inference: 0.1899 s</a:t>
                      </a:r>
                      <a:endParaRPr/>
                    </a:p>
                  </a:txBody>
                  <a:tcPr marT="91425" marB="91425" marR="91425" marL="91425"/>
                </a:tc>
              </a:tr>
              <a:tr h="422825">
                <a:tc vMerge="1"/>
                <a:tc>
                  <a:txBody>
                    <a:bodyPr/>
                    <a:lstStyle/>
                    <a:p>
                      <a:pPr indent="0" lvl="0" marL="0" rtl="0" algn="l">
                        <a:spcBef>
                          <a:spcPts val="0"/>
                        </a:spcBef>
                        <a:spcAft>
                          <a:spcPts val="0"/>
                        </a:spcAft>
                        <a:buNone/>
                      </a:pPr>
                      <a:r>
                        <a:rPr lang="en"/>
                        <a:t>neurons</a:t>
                      </a:r>
                      <a:endParaRPr/>
                    </a:p>
                  </a:txBody>
                  <a:tcPr marT="91425" marB="91425" marR="91425" marL="91425"/>
                </a:tc>
                <a:tc>
                  <a:txBody>
                    <a:bodyPr/>
                    <a:lstStyle/>
                    <a:p>
                      <a:pPr indent="0" lvl="0" marL="0" rtl="0" algn="l">
                        <a:spcBef>
                          <a:spcPts val="0"/>
                        </a:spcBef>
                        <a:spcAft>
                          <a:spcPts val="0"/>
                        </a:spcAft>
                        <a:buNone/>
                      </a:pPr>
                      <a:r>
                        <a:rPr lang="en"/>
                        <a:t>100, 200, 300</a:t>
                      </a:r>
                      <a:endParaRPr/>
                    </a:p>
                  </a:txBody>
                  <a:tcPr marT="91425" marB="91425" marR="91425" marL="91425"/>
                </a:tc>
                <a:tc>
                  <a:txBody>
                    <a:bodyPr/>
                    <a:lstStyle/>
                    <a:p>
                      <a:pPr indent="0" lvl="0" marL="0" rtl="0" algn="l">
                        <a:spcBef>
                          <a:spcPts val="0"/>
                        </a:spcBef>
                        <a:spcAft>
                          <a:spcPts val="0"/>
                        </a:spcAft>
                        <a:buNone/>
                      </a:pPr>
                      <a:r>
                        <a:rPr lang="en"/>
                        <a:t>3</a:t>
                      </a:r>
                      <a:r>
                        <a:rPr lang="en"/>
                        <a:t>00</a:t>
                      </a:r>
                      <a:endParaRPr/>
                    </a:p>
                  </a:txBody>
                  <a:tcPr marT="91425" marB="91425" marR="91425" marL="91425"/>
                </a:tc>
                <a:tc vMerge="1"/>
                <a:tc vMerge="1"/>
              </a:tr>
              <a:tr h="422825">
                <a:tc vMerge="1"/>
                <a:tc>
                  <a:txBody>
                    <a:bodyPr/>
                    <a:lstStyle/>
                    <a:p>
                      <a:pPr indent="0" lvl="0" marL="0" rtl="0" algn="l">
                        <a:spcBef>
                          <a:spcPts val="0"/>
                        </a:spcBef>
                        <a:spcAft>
                          <a:spcPts val="0"/>
                        </a:spcAft>
                        <a:buNone/>
                      </a:pPr>
                      <a:r>
                        <a:rPr lang="en"/>
                        <a:t>weight_constraints</a:t>
                      </a:r>
                      <a:endParaRPr/>
                    </a:p>
                  </a:txBody>
                  <a:tcPr marT="91425" marB="91425" marR="91425" marL="91425"/>
                </a:tc>
                <a:tc>
                  <a:txBody>
                    <a:bodyPr/>
                    <a:lstStyle/>
                    <a:p>
                      <a:pPr indent="0" lvl="0" marL="0" rtl="0" algn="l">
                        <a:spcBef>
                          <a:spcPts val="0"/>
                        </a:spcBef>
                        <a:spcAft>
                          <a:spcPts val="0"/>
                        </a:spcAft>
                        <a:buNone/>
                      </a:pPr>
                      <a:r>
                        <a:rPr lang="en"/>
                        <a:t>2.0, 3.0, 4.0</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vMerge="1"/>
                <a:tc vMerge="1"/>
              </a:tr>
              <a:tr h="422825">
                <a:tc vMerge="1"/>
                <a:tc>
                  <a:txBody>
                    <a:bodyPr/>
                    <a:lstStyle/>
                    <a:p>
                      <a:pPr indent="0" lvl="0" marL="0" rtl="0" algn="l">
                        <a:spcBef>
                          <a:spcPts val="0"/>
                        </a:spcBef>
                        <a:spcAft>
                          <a:spcPts val="0"/>
                        </a:spcAft>
                        <a:buNone/>
                      </a:pPr>
                      <a:r>
                        <a:rPr lang="en"/>
                        <a:t>dropout_rate</a:t>
                      </a:r>
                      <a:endParaRPr/>
                    </a:p>
                  </a:txBody>
                  <a:tcPr marT="91425" marB="91425" marR="91425" marL="91425"/>
                </a:tc>
                <a:tc>
                  <a:txBody>
                    <a:bodyPr/>
                    <a:lstStyle/>
                    <a:p>
                      <a:pPr indent="0" lvl="0" marL="0" rtl="0" algn="l">
                        <a:spcBef>
                          <a:spcPts val="0"/>
                        </a:spcBef>
                        <a:spcAft>
                          <a:spcPts val="0"/>
                        </a:spcAft>
                        <a:buNone/>
                      </a:pPr>
                      <a:r>
                        <a:rPr lang="en"/>
                        <a:t>0.2, 0.4, 0.6</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c vMerge="1"/>
                <a:tc vMerge="1"/>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sp>
        <p:nvSpPr>
          <p:cNvPr id="427" name="Google Shape;427;p43"/>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a:t>
            </a:r>
            <a:endParaRPr>
              <a:solidFill>
                <a:schemeClr val="dk2"/>
              </a:solidFill>
            </a:endParaRPr>
          </a:p>
        </p:txBody>
      </p:sp>
      <p:sp>
        <p:nvSpPr>
          <p:cNvPr id="428" name="Google Shape;428;p43"/>
          <p:cNvSpPr txBox="1"/>
          <p:nvPr>
            <p:ph idx="4294967295" type="subTitle"/>
          </p:nvPr>
        </p:nvSpPr>
        <p:spPr>
          <a:xfrm flipH="1">
            <a:off x="713225" y="1093275"/>
            <a:ext cx="44214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Best performing model: </a:t>
            </a:r>
            <a:endParaRPr sz="1600"/>
          </a:p>
          <a:p>
            <a:pPr indent="-330200" lvl="0" marL="457200" rtl="0" algn="l">
              <a:spcBef>
                <a:spcPts val="0"/>
              </a:spcBef>
              <a:spcAft>
                <a:spcPts val="0"/>
              </a:spcAft>
              <a:buSzPts val="1600"/>
              <a:buChar char="●"/>
            </a:pPr>
            <a:r>
              <a:rPr lang="en" sz="1600"/>
              <a:t>Train on all features over 5 folds.</a:t>
            </a:r>
            <a:endParaRPr sz="1600"/>
          </a:p>
          <a:p>
            <a:pPr indent="-330200" lvl="0" marL="457200" rtl="0" algn="l">
              <a:spcBef>
                <a:spcPts val="0"/>
              </a:spcBef>
              <a:spcAft>
                <a:spcPts val="0"/>
              </a:spcAft>
              <a:buSzPts val="1600"/>
              <a:buChar char="●"/>
            </a:pPr>
            <a:r>
              <a:rPr lang="en" sz="1600"/>
              <a:t>Lease Square LDA with shrinkage = 0.4.</a:t>
            </a:r>
            <a:endParaRPr sz="1600"/>
          </a:p>
          <a:p>
            <a:pPr indent="0" lvl="0" marL="0" rtl="0" algn="l">
              <a:spcBef>
                <a:spcPts val="0"/>
              </a:spcBef>
              <a:spcAft>
                <a:spcPts val="0"/>
              </a:spcAft>
              <a:buNone/>
            </a:pPr>
            <a:r>
              <a:t/>
            </a:r>
            <a:endParaRPr sz="1600"/>
          </a:p>
        </p:txBody>
      </p:sp>
      <p:pic>
        <p:nvPicPr>
          <p:cNvPr id="429" name="Google Shape;429;p43"/>
          <p:cNvPicPr preferRelativeResize="0"/>
          <p:nvPr/>
        </p:nvPicPr>
        <p:blipFill rotWithShape="1">
          <a:blip r:embed="rId3">
            <a:alphaModFix/>
          </a:blip>
          <a:srcRect b="0" l="4752" r="0" t="0"/>
          <a:stretch/>
        </p:blipFill>
        <p:spPr>
          <a:xfrm rot="1574476">
            <a:off x="7123654" y="648724"/>
            <a:ext cx="926240" cy="719352"/>
          </a:xfrm>
          <a:prstGeom prst="rect">
            <a:avLst/>
          </a:prstGeom>
          <a:noFill/>
          <a:ln>
            <a:noFill/>
          </a:ln>
        </p:spPr>
      </p:pic>
      <p:pic>
        <p:nvPicPr>
          <p:cNvPr id="430" name="Google Shape;430;p43"/>
          <p:cNvPicPr preferRelativeResize="0"/>
          <p:nvPr/>
        </p:nvPicPr>
        <p:blipFill>
          <a:blip r:embed="rId4">
            <a:alphaModFix/>
          </a:blip>
          <a:stretch>
            <a:fillRect/>
          </a:stretch>
        </p:blipFill>
        <p:spPr>
          <a:xfrm>
            <a:off x="3970875" y="2625875"/>
            <a:ext cx="2254317" cy="1965501"/>
          </a:xfrm>
          <a:prstGeom prst="rect">
            <a:avLst/>
          </a:prstGeom>
          <a:noFill/>
          <a:ln>
            <a:noFill/>
          </a:ln>
        </p:spPr>
      </p:pic>
      <p:pic>
        <p:nvPicPr>
          <p:cNvPr id="431" name="Google Shape;431;p43"/>
          <p:cNvPicPr preferRelativeResize="0"/>
          <p:nvPr/>
        </p:nvPicPr>
        <p:blipFill>
          <a:blip r:embed="rId5">
            <a:alphaModFix/>
          </a:blip>
          <a:stretch>
            <a:fillRect/>
          </a:stretch>
        </p:blipFill>
        <p:spPr>
          <a:xfrm>
            <a:off x="6362825" y="2606250"/>
            <a:ext cx="2372074" cy="1965501"/>
          </a:xfrm>
          <a:prstGeom prst="rect">
            <a:avLst/>
          </a:prstGeom>
          <a:noFill/>
          <a:ln>
            <a:noFill/>
          </a:ln>
        </p:spPr>
      </p:pic>
      <p:sp>
        <p:nvSpPr>
          <p:cNvPr id="432" name="Google Shape;432;p43"/>
          <p:cNvSpPr txBox="1"/>
          <p:nvPr/>
        </p:nvSpPr>
        <p:spPr>
          <a:xfrm>
            <a:off x="3970875" y="2152075"/>
            <a:ext cx="9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1"/>
                </a:solidFill>
                <a:latin typeface="Albert Sans"/>
                <a:ea typeface="Albert Sans"/>
                <a:cs typeface="Albert Sans"/>
                <a:sym typeface="Albert Sans"/>
              </a:rPr>
              <a:t>Test Set</a:t>
            </a:r>
            <a:endParaRPr u="sng">
              <a:solidFill>
                <a:schemeClr val="dk1"/>
              </a:solidFill>
              <a:latin typeface="Albert Sans"/>
              <a:ea typeface="Albert Sans"/>
              <a:cs typeface="Albert Sans"/>
              <a:sym typeface="Albert Sans"/>
            </a:endParaRPr>
          </a:p>
        </p:txBody>
      </p:sp>
      <p:pic>
        <p:nvPicPr>
          <p:cNvPr id="433" name="Google Shape;433;p43"/>
          <p:cNvPicPr preferRelativeResize="0"/>
          <p:nvPr/>
        </p:nvPicPr>
        <p:blipFill>
          <a:blip r:embed="rId6">
            <a:alphaModFix/>
          </a:blip>
          <a:stretch>
            <a:fillRect/>
          </a:stretch>
        </p:blipFill>
        <p:spPr>
          <a:xfrm>
            <a:off x="1039250" y="2625876"/>
            <a:ext cx="2209299" cy="1926243"/>
          </a:xfrm>
          <a:prstGeom prst="rect">
            <a:avLst/>
          </a:prstGeom>
          <a:noFill/>
          <a:ln>
            <a:noFill/>
          </a:ln>
        </p:spPr>
      </p:pic>
      <p:sp>
        <p:nvSpPr>
          <p:cNvPr id="434" name="Google Shape;434;p43"/>
          <p:cNvSpPr txBox="1"/>
          <p:nvPr/>
        </p:nvSpPr>
        <p:spPr>
          <a:xfrm>
            <a:off x="1039250" y="2152075"/>
            <a:ext cx="9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1"/>
                </a:solidFill>
                <a:latin typeface="Albert Sans"/>
                <a:ea typeface="Albert Sans"/>
                <a:cs typeface="Albert Sans"/>
                <a:sym typeface="Albert Sans"/>
              </a:rPr>
              <a:t>Train Set</a:t>
            </a:r>
            <a:endParaRPr u="sng">
              <a:solidFill>
                <a:schemeClr val="dk1"/>
              </a:solidFill>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4"/>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a:t>
            </a:r>
            <a:endParaRPr>
              <a:solidFill>
                <a:schemeClr val="dk2"/>
              </a:solidFill>
            </a:endParaRPr>
          </a:p>
        </p:txBody>
      </p:sp>
      <p:pic>
        <p:nvPicPr>
          <p:cNvPr id="440" name="Google Shape;440;p44"/>
          <p:cNvPicPr preferRelativeResize="0"/>
          <p:nvPr/>
        </p:nvPicPr>
        <p:blipFill rotWithShape="1">
          <a:blip r:embed="rId3">
            <a:alphaModFix/>
          </a:blip>
          <a:srcRect b="19599" l="0" r="0" t="14161"/>
          <a:stretch/>
        </p:blipFill>
        <p:spPr>
          <a:xfrm flipH="1">
            <a:off x="6375780" y="292450"/>
            <a:ext cx="2310088" cy="1131898"/>
          </a:xfrm>
          <a:prstGeom prst="rect">
            <a:avLst/>
          </a:prstGeom>
          <a:noFill/>
          <a:ln>
            <a:noFill/>
          </a:ln>
        </p:spPr>
      </p:pic>
      <p:sp>
        <p:nvSpPr>
          <p:cNvPr id="441" name="Google Shape;441;p44"/>
          <p:cNvSpPr txBox="1"/>
          <p:nvPr/>
        </p:nvSpPr>
        <p:spPr>
          <a:xfrm>
            <a:off x="2161900" y="582700"/>
            <a:ext cx="14613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rbf, C = 1, K = 3</a:t>
            </a:r>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
        <p:nvSpPr>
          <p:cNvPr id="442" name="Google Shape;442;p44"/>
          <p:cNvSpPr txBox="1"/>
          <p:nvPr/>
        </p:nvSpPr>
        <p:spPr>
          <a:xfrm>
            <a:off x="10851400" y="3358375"/>
            <a:ext cx="23100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graphicFrame>
        <p:nvGraphicFramePr>
          <p:cNvPr id="443" name="Google Shape;443;p44"/>
          <p:cNvGraphicFramePr/>
          <p:nvPr/>
        </p:nvGraphicFramePr>
        <p:xfrm>
          <a:off x="713225" y="1734313"/>
          <a:ext cx="3000000" cy="3000000"/>
        </p:xfrm>
        <a:graphic>
          <a:graphicData uri="http://schemas.openxmlformats.org/drawingml/2006/table">
            <a:tbl>
              <a:tblPr>
                <a:noFill/>
                <a:tableStyleId>{AFDFB052-AD68-4F9B-BE63-16417C32DE2A}</a:tableStyleId>
              </a:tblPr>
              <a:tblGrid>
                <a:gridCol w="748300"/>
                <a:gridCol w="748300"/>
                <a:gridCol w="748300"/>
                <a:gridCol w="748300"/>
              </a:tblGrid>
              <a:tr h="302175">
                <a:tc>
                  <a:txBody>
                    <a:bodyPr/>
                    <a:lstStyle/>
                    <a:p>
                      <a:pPr indent="0" lvl="0" marL="0" rtl="0" algn="l">
                        <a:spcBef>
                          <a:spcPts val="0"/>
                        </a:spcBef>
                        <a:spcAft>
                          <a:spcPts val="0"/>
                        </a:spcAft>
                        <a:buNone/>
                      </a:pPr>
                      <a:r>
                        <a:rPr lang="en" sz="1000">
                          <a:latin typeface="Albert Sans"/>
                          <a:ea typeface="Albert Sans"/>
                          <a:cs typeface="Albert Sans"/>
                          <a:sym typeface="Albert Sans"/>
                        </a:rPr>
                        <a:t>Feature</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Train</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Test</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Time (s)</a:t>
                      </a:r>
                      <a:endParaRPr sz="1000">
                        <a:latin typeface="Albert Sans"/>
                        <a:ea typeface="Albert Sans"/>
                        <a:cs typeface="Albert Sans"/>
                        <a:sym typeface="Albert Sans"/>
                      </a:endParaRPr>
                    </a:p>
                  </a:txBody>
                  <a:tcPr marT="91425" marB="91425" marR="91425" marL="91425"/>
                </a:tc>
              </a:tr>
              <a:tr h="302175">
                <a:tc>
                  <a:txBody>
                    <a:bodyPr/>
                    <a:lstStyle/>
                    <a:p>
                      <a:pPr indent="0" lvl="0" marL="0" rtl="0" algn="l">
                        <a:spcBef>
                          <a:spcPts val="0"/>
                        </a:spcBef>
                        <a:spcAft>
                          <a:spcPts val="0"/>
                        </a:spcAft>
                        <a:buNone/>
                      </a:pPr>
                      <a:r>
                        <a:rPr b="1" lang="en" sz="1000">
                          <a:solidFill>
                            <a:schemeClr val="lt1"/>
                          </a:solidFill>
                          <a:latin typeface="Albert Sans"/>
                          <a:ea typeface="Albert Sans"/>
                          <a:cs typeface="Albert Sans"/>
                          <a:sym typeface="Albert Sans"/>
                        </a:rPr>
                        <a:t>All</a:t>
                      </a:r>
                      <a:endParaRPr b="1" sz="1000">
                        <a:solidFill>
                          <a:schemeClr val="lt1"/>
                        </a:solidFill>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rPr b="1" lang="en" sz="1000">
                          <a:solidFill>
                            <a:schemeClr val="lt1"/>
                          </a:solidFill>
                          <a:latin typeface="Albert Sans"/>
                          <a:ea typeface="Albert Sans"/>
                          <a:cs typeface="Albert Sans"/>
                          <a:sym typeface="Albert Sans"/>
                        </a:rPr>
                        <a:t>0.7624</a:t>
                      </a:r>
                      <a:endParaRPr b="1" sz="1000">
                        <a:solidFill>
                          <a:schemeClr val="lt1"/>
                        </a:solidFill>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rPr b="1" lang="en" sz="1000">
                          <a:solidFill>
                            <a:schemeClr val="lt1"/>
                          </a:solidFill>
                          <a:latin typeface="Albert Sans"/>
                          <a:ea typeface="Albert Sans"/>
                          <a:cs typeface="Albert Sans"/>
                          <a:sym typeface="Albert Sans"/>
                        </a:rPr>
                        <a:t>0.7586</a:t>
                      </a:r>
                      <a:endParaRPr b="1" sz="1000">
                        <a:solidFill>
                          <a:schemeClr val="lt1"/>
                        </a:solidFill>
                        <a:latin typeface="Albert Sans"/>
                        <a:ea typeface="Albert Sans"/>
                        <a:cs typeface="Albert Sans"/>
                        <a:sym typeface="Albert Sans"/>
                      </a:endParaRPr>
                    </a:p>
                  </a:txBody>
                  <a:tcPr marT="91425" marB="91425" marR="91425" marL="91425">
                    <a:solidFill>
                      <a:schemeClr val="dk2"/>
                    </a:solidFill>
                  </a:tcPr>
                </a:tc>
                <a:tc>
                  <a:txBody>
                    <a:bodyPr/>
                    <a:lstStyle/>
                    <a:p>
                      <a:pPr indent="0" lvl="0" marL="0" rtl="0" algn="l">
                        <a:spcBef>
                          <a:spcPts val="0"/>
                        </a:spcBef>
                        <a:spcAft>
                          <a:spcPts val="0"/>
                        </a:spcAft>
                        <a:buNone/>
                      </a:pPr>
                      <a:r>
                        <a:rPr b="1" lang="en" sz="1000">
                          <a:solidFill>
                            <a:schemeClr val="lt1"/>
                          </a:solidFill>
                          <a:latin typeface="Albert Sans"/>
                          <a:ea typeface="Albert Sans"/>
                          <a:cs typeface="Albert Sans"/>
                          <a:sym typeface="Albert Sans"/>
                        </a:rPr>
                        <a:t>102</a:t>
                      </a:r>
                      <a:endParaRPr b="1" sz="1000">
                        <a:solidFill>
                          <a:schemeClr val="lt1"/>
                        </a:solidFill>
                        <a:latin typeface="Albert Sans"/>
                        <a:ea typeface="Albert Sans"/>
                        <a:cs typeface="Albert Sans"/>
                        <a:sym typeface="Albert Sans"/>
                      </a:endParaRPr>
                    </a:p>
                  </a:txBody>
                  <a:tcPr marT="91425" marB="91425" marR="91425" marL="91425">
                    <a:solidFill>
                      <a:schemeClr val="dk2"/>
                    </a:solidFill>
                  </a:tcPr>
                </a:tc>
              </a:tr>
              <a:tr h="302175">
                <a:tc>
                  <a:txBody>
                    <a:bodyPr/>
                    <a:lstStyle/>
                    <a:p>
                      <a:pPr indent="0" lvl="0" marL="0" rtl="0" algn="l">
                        <a:spcBef>
                          <a:spcPts val="0"/>
                        </a:spcBef>
                        <a:spcAft>
                          <a:spcPts val="0"/>
                        </a:spcAft>
                        <a:buNone/>
                      </a:pPr>
                      <a:r>
                        <a:rPr lang="en" sz="1000">
                          <a:latin typeface="Albert Sans"/>
                          <a:ea typeface="Albert Sans"/>
                          <a:cs typeface="Albert Sans"/>
                          <a:sym typeface="Albert Sans"/>
                        </a:rPr>
                        <a:t>HOG</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0.7647</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0.7876</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487</a:t>
                      </a:r>
                      <a:endParaRPr sz="1000">
                        <a:latin typeface="Albert Sans"/>
                        <a:ea typeface="Albert Sans"/>
                        <a:cs typeface="Albert Sans"/>
                        <a:sym typeface="Albert Sans"/>
                      </a:endParaRPr>
                    </a:p>
                  </a:txBody>
                  <a:tcPr marT="91425" marB="91425" marR="91425" marL="91425"/>
                </a:tc>
              </a:tr>
              <a:tr h="302175">
                <a:tc>
                  <a:txBody>
                    <a:bodyPr/>
                    <a:lstStyle/>
                    <a:p>
                      <a:pPr indent="0" lvl="0" marL="0" rtl="0" algn="l">
                        <a:spcBef>
                          <a:spcPts val="0"/>
                        </a:spcBef>
                        <a:spcAft>
                          <a:spcPts val="0"/>
                        </a:spcAft>
                        <a:buNone/>
                      </a:pPr>
                      <a:r>
                        <a:rPr lang="en" sz="1000">
                          <a:latin typeface="Albert Sans"/>
                          <a:ea typeface="Albert Sans"/>
                          <a:cs typeface="Albert Sans"/>
                          <a:sym typeface="Albert Sans"/>
                        </a:rPr>
                        <a:t>Sobel</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0.7549</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0.7408</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1100</a:t>
                      </a:r>
                      <a:endParaRPr sz="1000">
                        <a:latin typeface="Albert Sans"/>
                        <a:ea typeface="Albert Sans"/>
                        <a:cs typeface="Albert Sans"/>
                        <a:sym typeface="Albert Sans"/>
                      </a:endParaRPr>
                    </a:p>
                  </a:txBody>
                  <a:tcPr marT="91425" marB="91425" marR="91425" marL="91425"/>
                </a:tc>
              </a:tr>
              <a:tr h="302175">
                <a:tc>
                  <a:txBody>
                    <a:bodyPr/>
                    <a:lstStyle/>
                    <a:p>
                      <a:pPr indent="0" lvl="0" marL="0" rtl="0" algn="l">
                        <a:spcBef>
                          <a:spcPts val="0"/>
                        </a:spcBef>
                        <a:spcAft>
                          <a:spcPts val="0"/>
                        </a:spcAft>
                        <a:buNone/>
                      </a:pPr>
                      <a:r>
                        <a:rPr lang="en" sz="1000">
                          <a:latin typeface="Albert Sans"/>
                          <a:ea typeface="Albert Sans"/>
                          <a:cs typeface="Albert Sans"/>
                          <a:sym typeface="Albert Sans"/>
                        </a:rPr>
                        <a:t>CNN</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0.6620</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0.6449</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20</a:t>
                      </a:r>
                      <a:endParaRPr sz="1000">
                        <a:latin typeface="Albert Sans"/>
                        <a:ea typeface="Albert Sans"/>
                        <a:cs typeface="Albert Sans"/>
                        <a:sym typeface="Albert Sans"/>
                      </a:endParaRPr>
                    </a:p>
                  </a:txBody>
                  <a:tcPr marT="91425" marB="91425" marR="91425" marL="91425"/>
                </a:tc>
              </a:tr>
              <a:tr h="302175">
                <a:tc>
                  <a:txBody>
                    <a:bodyPr/>
                    <a:lstStyle/>
                    <a:p>
                      <a:pPr indent="0" lvl="0" marL="0" rtl="0" algn="l">
                        <a:spcBef>
                          <a:spcPts val="0"/>
                        </a:spcBef>
                        <a:spcAft>
                          <a:spcPts val="0"/>
                        </a:spcAft>
                        <a:buNone/>
                      </a:pPr>
                      <a:r>
                        <a:rPr lang="en" sz="1000">
                          <a:latin typeface="Albert Sans"/>
                          <a:ea typeface="Albert Sans"/>
                          <a:cs typeface="Albert Sans"/>
                          <a:sym typeface="Albert Sans"/>
                        </a:rPr>
                        <a:t>SIFT</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0.5332</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0.5217</a:t>
                      </a:r>
                      <a:endParaRPr sz="1000">
                        <a:latin typeface="Albert Sans"/>
                        <a:ea typeface="Albert Sans"/>
                        <a:cs typeface="Albert Sans"/>
                        <a:sym typeface="Albert Sans"/>
                      </a:endParaRPr>
                    </a:p>
                  </a:txBody>
                  <a:tcPr marT="91425" marB="91425" marR="91425" marL="91425"/>
                </a:tc>
                <a:tc>
                  <a:txBody>
                    <a:bodyPr/>
                    <a:lstStyle/>
                    <a:p>
                      <a:pPr indent="0" lvl="0" marL="0" rtl="0" algn="l">
                        <a:spcBef>
                          <a:spcPts val="0"/>
                        </a:spcBef>
                        <a:spcAft>
                          <a:spcPts val="0"/>
                        </a:spcAft>
                        <a:buNone/>
                      </a:pPr>
                      <a:r>
                        <a:rPr lang="en" sz="1000">
                          <a:latin typeface="Albert Sans"/>
                          <a:ea typeface="Albert Sans"/>
                          <a:cs typeface="Albert Sans"/>
                          <a:sym typeface="Albert Sans"/>
                        </a:rPr>
                        <a:t>4.2</a:t>
                      </a:r>
                      <a:endParaRPr sz="1000">
                        <a:latin typeface="Albert Sans"/>
                        <a:ea typeface="Albert Sans"/>
                        <a:cs typeface="Albert Sans"/>
                        <a:sym typeface="Albert Sans"/>
                      </a:endParaRPr>
                    </a:p>
                  </a:txBody>
                  <a:tcPr marT="91425" marB="91425" marR="91425" marL="91425"/>
                </a:tc>
              </a:tr>
            </a:tbl>
          </a:graphicData>
        </a:graphic>
      </p:graphicFrame>
      <p:pic>
        <p:nvPicPr>
          <p:cNvPr id="444" name="Google Shape;444;p44"/>
          <p:cNvPicPr preferRelativeResize="0"/>
          <p:nvPr/>
        </p:nvPicPr>
        <p:blipFill>
          <a:blip r:embed="rId4">
            <a:alphaModFix/>
          </a:blip>
          <a:stretch>
            <a:fillRect/>
          </a:stretch>
        </p:blipFill>
        <p:spPr>
          <a:xfrm>
            <a:off x="3903400" y="1734325"/>
            <a:ext cx="2550901" cy="2086549"/>
          </a:xfrm>
          <a:prstGeom prst="rect">
            <a:avLst/>
          </a:prstGeom>
          <a:noFill/>
          <a:ln>
            <a:noFill/>
          </a:ln>
        </p:spPr>
      </p:pic>
      <p:sp>
        <p:nvSpPr>
          <p:cNvPr id="445" name="Google Shape;445;p44"/>
          <p:cNvSpPr txBox="1"/>
          <p:nvPr/>
        </p:nvSpPr>
        <p:spPr>
          <a:xfrm>
            <a:off x="3903400" y="1220300"/>
            <a:ext cx="9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1"/>
                </a:solidFill>
                <a:latin typeface="Albert Sans"/>
                <a:ea typeface="Albert Sans"/>
                <a:cs typeface="Albert Sans"/>
                <a:sym typeface="Albert Sans"/>
              </a:rPr>
              <a:t>Test Set</a:t>
            </a:r>
            <a:endParaRPr u="sng">
              <a:solidFill>
                <a:schemeClr val="dk1"/>
              </a:solidFill>
              <a:latin typeface="Albert Sans"/>
              <a:ea typeface="Albert Sans"/>
              <a:cs typeface="Albert Sans"/>
              <a:sym typeface="Albert Sans"/>
            </a:endParaRPr>
          </a:p>
        </p:txBody>
      </p:sp>
      <p:pic>
        <p:nvPicPr>
          <p:cNvPr id="446" name="Google Shape;446;p44"/>
          <p:cNvPicPr preferRelativeResize="0"/>
          <p:nvPr/>
        </p:nvPicPr>
        <p:blipFill>
          <a:blip r:embed="rId5">
            <a:alphaModFix/>
          </a:blip>
          <a:stretch>
            <a:fillRect/>
          </a:stretch>
        </p:blipFill>
        <p:spPr>
          <a:xfrm>
            <a:off x="6553683" y="1696791"/>
            <a:ext cx="2423942" cy="2086548"/>
          </a:xfrm>
          <a:prstGeom prst="rect">
            <a:avLst/>
          </a:prstGeom>
          <a:noFill/>
          <a:ln>
            <a:noFill/>
          </a:ln>
        </p:spPr>
      </p:pic>
      <p:grpSp>
        <p:nvGrpSpPr>
          <p:cNvPr id="447" name="Google Shape;447;p44"/>
          <p:cNvGrpSpPr/>
          <p:nvPr/>
        </p:nvGrpSpPr>
        <p:grpSpPr>
          <a:xfrm>
            <a:off x="7141391" y="3145311"/>
            <a:ext cx="1720770" cy="466796"/>
            <a:chOff x="1684875" y="3998900"/>
            <a:chExt cx="1550400" cy="390000"/>
          </a:xfrm>
        </p:grpSpPr>
        <p:sp>
          <p:nvSpPr>
            <p:cNvPr id="448" name="Google Shape;448;p44"/>
            <p:cNvSpPr/>
            <p:nvPr/>
          </p:nvSpPr>
          <p:spPr>
            <a:xfrm>
              <a:off x="1684875" y="3998900"/>
              <a:ext cx="1550400" cy="390000"/>
            </a:xfrm>
            <a:prstGeom prst="rect">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nvGrpSpPr>
            <p:cNvPr id="449" name="Google Shape;449;p44"/>
            <p:cNvGrpSpPr/>
            <p:nvPr/>
          </p:nvGrpSpPr>
          <p:grpSpPr>
            <a:xfrm>
              <a:off x="1826837" y="4061399"/>
              <a:ext cx="1266469" cy="265001"/>
              <a:chOff x="5373925" y="2689949"/>
              <a:chExt cx="1266469" cy="265001"/>
            </a:xfrm>
          </p:grpSpPr>
          <p:pic>
            <p:nvPicPr>
              <p:cNvPr id="450" name="Google Shape;450;p44"/>
              <p:cNvPicPr preferRelativeResize="0"/>
              <p:nvPr/>
            </p:nvPicPr>
            <p:blipFill>
              <a:blip r:embed="rId6">
                <a:alphaModFix/>
              </a:blip>
              <a:stretch>
                <a:fillRect/>
              </a:stretch>
            </p:blipFill>
            <p:spPr>
              <a:xfrm>
                <a:off x="5373925" y="2692450"/>
                <a:ext cx="203799" cy="102125"/>
              </a:xfrm>
              <a:prstGeom prst="rect">
                <a:avLst/>
              </a:prstGeom>
              <a:noFill/>
              <a:ln>
                <a:noFill/>
              </a:ln>
            </p:spPr>
          </p:pic>
          <p:pic>
            <p:nvPicPr>
              <p:cNvPr id="451" name="Google Shape;451;p44"/>
              <p:cNvPicPr preferRelativeResize="0"/>
              <p:nvPr/>
            </p:nvPicPr>
            <p:blipFill>
              <a:blip r:embed="rId7">
                <a:alphaModFix/>
              </a:blip>
              <a:stretch>
                <a:fillRect/>
              </a:stretch>
            </p:blipFill>
            <p:spPr>
              <a:xfrm>
                <a:off x="5813115" y="2692450"/>
                <a:ext cx="272729" cy="102125"/>
              </a:xfrm>
              <a:prstGeom prst="rect">
                <a:avLst/>
              </a:prstGeom>
              <a:noFill/>
              <a:ln>
                <a:noFill/>
              </a:ln>
            </p:spPr>
          </p:pic>
          <p:pic>
            <p:nvPicPr>
              <p:cNvPr id="452" name="Google Shape;452;p44"/>
              <p:cNvPicPr preferRelativeResize="0"/>
              <p:nvPr/>
            </p:nvPicPr>
            <p:blipFill>
              <a:blip r:embed="rId8">
                <a:alphaModFix/>
              </a:blip>
              <a:stretch>
                <a:fillRect/>
              </a:stretch>
            </p:blipFill>
            <p:spPr>
              <a:xfrm>
                <a:off x="5609325" y="2689949"/>
                <a:ext cx="203801" cy="265001"/>
              </a:xfrm>
              <a:prstGeom prst="rect">
                <a:avLst/>
              </a:prstGeom>
              <a:noFill/>
              <a:ln>
                <a:noFill/>
              </a:ln>
            </p:spPr>
          </p:pic>
          <p:pic>
            <p:nvPicPr>
              <p:cNvPr id="453" name="Google Shape;453;p44"/>
              <p:cNvPicPr preferRelativeResize="0"/>
              <p:nvPr/>
            </p:nvPicPr>
            <p:blipFill>
              <a:blip r:embed="rId9">
                <a:alphaModFix/>
              </a:blip>
              <a:stretch>
                <a:fillRect/>
              </a:stretch>
            </p:blipFill>
            <p:spPr>
              <a:xfrm>
                <a:off x="6031141" y="2689949"/>
                <a:ext cx="203800" cy="166810"/>
              </a:xfrm>
              <a:prstGeom prst="rect">
                <a:avLst/>
              </a:prstGeom>
              <a:noFill/>
              <a:ln>
                <a:noFill/>
              </a:ln>
            </p:spPr>
          </p:pic>
          <p:pic>
            <p:nvPicPr>
              <p:cNvPr id="454" name="Google Shape;454;p44"/>
              <p:cNvPicPr preferRelativeResize="0"/>
              <p:nvPr/>
            </p:nvPicPr>
            <p:blipFill>
              <a:blip r:embed="rId10">
                <a:alphaModFix/>
              </a:blip>
              <a:stretch>
                <a:fillRect/>
              </a:stretch>
            </p:blipFill>
            <p:spPr>
              <a:xfrm>
                <a:off x="6207097" y="2693515"/>
                <a:ext cx="203800" cy="99985"/>
              </a:xfrm>
              <a:prstGeom prst="rect">
                <a:avLst/>
              </a:prstGeom>
              <a:noFill/>
              <a:ln>
                <a:noFill/>
              </a:ln>
            </p:spPr>
          </p:pic>
          <p:pic>
            <p:nvPicPr>
              <p:cNvPr id="455" name="Google Shape;455;p44"/>
              <p:cNvPicPr preferRelativeResize="0"/>
              <p:nvPr/>
            </p:nvPicPr>
            <p:blipFill>
              <a:blip r:embed="rId11">
                <a:alphaModFix/>
              </a:blip>
              <a:stretch>
                <a:fillRect/>
              </a:stretch>
            </p:blipFill>
            <p:spPr>
              <a:xfrm>
                <a:off x="6436594" y="2702517"/>
                <a:ext cx="203800" cy="133613"/>
              </a:xfrm>
              <a:prstGeom prst="rect">
                <a:avLst/>
              </a:prstGeom>
              <a:noFill/>
              <a:ln>
                <a:noFill/>
              </a:ln>
            </p:spPr>
          </p:pic>
        </p:grpSp>
      </p:grpSp>
      <p:sp>
        <p:nvSpPr>
          <p:cNvPr id="456" name="Google Shape;456;p44"/>
          <p:cNvSpPr/>
          <p:nvPr/>
        </p:nvSpPr>
        <p:spPr>
          <a:xfrm>
            <a:off x="7762875" y="3573225"/>
            <a:ext cx="190500" cy="85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SVM - </a:t>
            </a:r>
            <a:r>
              <a:rPr lang="en">
                <a:solidFill>
                  <a:schemeClr val="dk2"/>
                </a:solidFill>
              </a:rPr>
              <a:t>Gap analysis</a:t>
            </a:r>
            <a:endParaRPr>
              <a:solidFill>
                <a:schemeClr val="dk2"/>
              </a:solidFill>
            </a:endParaRPr>
          </a:p>
        </p:txBody>
      </p:sp>
      <p:pic>
        <p:nvPicPr>
          <p:cNvPr id="462" name="Google Shape;462;p45"/>
          <p:cNvPicPr preferRelativeResize="0"/>
          <p:nvPr/>
        </p:nvPicPr>
        <p:blipFill rotWithShape="1">
          <a:blip r:embed="rId3">
            <a:alphaModFix/>
          </a:blip>
          <a:srcRect b="19599" l="0" r="0" t="14161"/>
          <a:stretch/>
        </p:blipFill>
        <p:spPr>
          <a:xfrm flipH="1">
            <a:off x="6388905" y="-175400"/>
            <a:ext cx="2310088" cy="1131898"/>
          </a:xfrm>
          <a:prstGeom prst="rect">
            <a:avLst/>
          </a:prstGeom>
          <a:noFill/>
          <a:ln>
            <a:noFill/>
          </a:ln>
        </p:spPr>
      </p:pic>
      <p:sp>
        <p:nvSpPr>
          <p:cNvPr id="463" name="Google Shape;463;p45"/>
          <p:cNvSpPr txBox="1"/>
          <p:nvPr/>
        </p:nvSpPr>
        <p:spPr>
          <a:xfrm>
            <a:off x="10851400" y="3358375"/>
            <a:ext cx="23100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pic>
        <p:nvPicPr>
          <p:cNvPr id="464" name="Google Shape;464;p45"/>
          <p:cNvPicPr preferRelativeResize="0"/>
          <p:nvPr/>
        </p:nvPicPr>
        <p:blipFill rotWithShape="1">
          <a:blip r:embed="rId4">
            <a:alphaModFix/>
          </a:blip>
          <a:srcRect b="19718" l="0" r="0" t="69967"/>
          <a:stretch/>
        </p:blipFill>
        <p:spPr>
          <a:xfrm>
            <a:off x="4975008" y="1315200"/>
            <a:ext cx="3724001" cy="1504118"/>
          </a:xfrm>
          <a:prstGeom prst="rect">
            <a:avLst/>
          </a:prstGeom>
          <a:noFill/>
          <a:ln>
            <a:noFill/>
          </a:ln>
        </p:spPr>
      </p:pic>
      <p:pic>
        <p:nvPicPr>
          <p:cNvPr id="465" name="Google Shape;465;p45"/>
          <p:cNvPicPr preferRelativeResize="0"/>
          <p:nvPr/>
        </p:nvPicPr>
        <p:blipFill rotWithShape="1">
          <a:blip r:embed="rId5">
            <a:alphaModFix/>
          </a:blip>
          <a:srcRect b="0" l="0" r="71842" t="3325"/>
          <a:stretch/>
        </p:blipFill>
        <p:spPr>
          <a:xfrm>
            <a:off x="1408943" y="1315200"/>
            <a:ext cx="1831040" cy="1677500"/>
          </a:xfrm>
          <a:prstGeom prst="rect">
            <a:avLst/>
          </a:prstGeom>
          <a:noFill/>
          <a:ln>
            <a:noFill/>
          </a:ln>
        </p:spPr>
      </p:pic>
      <p:graphicFrame>
        <p:nvGraphicFramePr>
          <p:cNvPr id="466" name="Google Shape;466;p45"/>
          <p:cNvGraphicFramePr/>
          <p:nvPr/>
        </p:nvGraphicFramePr>
        <p:xfrm>
          <a:off x="507130" y="1424355"/>
          <a:ext cx="3000000" cy="3000000"/>
        </p:xfrm>
        <a:graphic>
          <a:graphicData uri="http://schemas.openxmlformats.org/drawingml/2006/table">
            <a:tbl>
              <a:tblPr>
                <a:noFill/>
                <a:tableStyleId>{AFDFB052-AD68-4F9B-BE63-16417C32DE2A}</a:tableStyleId>
              </a:tblPr>
              <a:tblGrid>
                <a:gridCol w="580950"/>
              </a:tblGrid>
              <a:tr h="3413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SIFT</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467" name="Google Shape;467;p45"/>
          <p:cNvGraphicFramePr/>
          <p:nvPr/>
        </p:nvGraphicFramePr>
        <p:xfrm>
          <a:off x="4044823" y="1424361"/>
          <a:ext cx="3000000" cy="3000000"/>
        </p:xfrm>
        <a:graphic>
          <a:graphicData uri="http://schemas.openxmlformats.org/drawingml/2006/table">
            <a:tbl>
              <a:tblPr>
                <a:noFill/>
                <a:tableStyleId>{AFDFB052-AD68-4F9B-BE63-16417C32DE2A}</a:tableStyleId>
              </a:tblPr>
              <a:tblGrid>
                <a:gridCol w="720675"/>
              </a:tblGrid>
              <a:tr h="27070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HOG</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468" name="Google Shape;468;p45"/>
          <p:cNvGrpSpPr/>
          <p:nvPr/>
        </p:nvGrpSpPr>
        <p:grpSpPr>
          <a:xfrm>
            <a:off x="4975008" y="3002112"/>
            <a:ext cx="3724000" cy="1485325"/>
            <a:chOff x="3290325" y="3002112"/>
            <a:chExt cx="3724000" cy="1485325"/>
          </a:xfrm>
        </p:grpSpPr>
        <p:pic>
          <p:nvPicPr>
            <p:cNvPr id="469" name="Google Shape;469;p45"/>
            <p:cNvPicPr preferRelativeResize="0"/>
            <p:nvPr/>
          </p:nvPicPr>
          <p:blipFill>
            <a:blip r:embed="rId6">
              <a:alphaModFix/>
            </a:blip>
            <a:stretch>
              <a:fillRect/>
            </a:stretch>
          </p:blipFill>
          <p:spPr>
            <a:xfrm>
              <a:off x="3290325" y="3002112"/>
              <a:ext cx="3724000" cy="1485325"/>
            </a:xfrm>
            <a:prstGeom prst="rect">
              <a:avLst/>
            </a:prstGeom>
            <a:noFill/>
            <a:ln>
              <a:noFill/>
            </a:ln>
          </p:spPr>
        </p:pic>
        <p:sp>
          <p:nvSpPr>
            <p:cNvPr id="470" name="Google Shape;470;p45"/>
            <p:cNvSpPr/>
            <p:nvPr/>
          </p:nvSpPr>
          <p:spPr>
            <a:xfrm>
              <a:off x="4331375" y="3648275"/>
              <a:ext cx="434700" cy="3705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pSp>
      <p:graphicFrame>
        <p:nvGraphicFramePr>
          <p:cNvPr id="471" name="Google Shape;471;p45"/>
          <p:cNvGraphicFramePr/>
          <p:nvPr/>
        </p:nvGraphicFramePr>
        <p:xfrm>
          <a:off x="4020782" y="3112357"/>
          <a:ext cx="3000000" cy="3000000"/>
        </p:xfrm>
        <a:graphic>
          <a:graphicData uri="http://schemas.openxmlformats.org/drawingml/2006/table">
            <a:tbl>
              <a:tblPr>
                <a:noFill/>
                <a:tableStyleId>{AFDFB052-AD68-4F9B-BE63-16417C32DE2A}</a:tableStyleId>
              </a:tblPr>
              <a:tblGrid>
                <a:gridCol w="854875"/>
              </a:tblGrid>
              <a:tr h="27070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SOBEL</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472" name="Google Shape;472;p45"/>
          <p:cNvPicPr preferRelativeResize="0"/>
          <p:nvPr/>
        </p:nvPicPr>
        <p:blipFill>
          <a:blip r:embed="rId7">
            <a:alphaModFix/>
          </a:blip>
          <a:stretch>
            <a:fillRect/>
          </a:stretch>
        </p:blipFill>
        <p:spPr>
          <a:xfrm>
            <a:off x="1408945" y="3112350"/>
            <a:ext cx="1831050" cy="1391153"/>
          </a:xfrm>
          <a:prstGeom prst="rect">
            <a:avLst/>
          </a:prstGeom>
          <a:noFill/>
          <a:ln>
            <a:noFill/>
          </a:ln>
        </p:spPr>
      </p:pic>
      <p:graphicFrame>
        <p:nvGraphicFramePr>
          <p:cNvPr id="473" name="Google Shape;473;p45"/>
          <p:cNvGraphicFramePr/>
          <p:nvPr/>
        </p:nvGraphicFramePr>
        <p:xfrm>
          <a:off x="507115" y="3138317"/>
          <a:ext cx="3000000" cy="3000000"/>
        </p:xfrm>
        <a:graphic>
          <a:graphicData uri="http://schemas.openxmlformats.org/drawingml/2006/table">
            <a:tbl>
              <a:tblPr>
                <a:noFill/>
                <a:tableStyleId>{AFDFB052-AD68-4F9B-BE63-16417C32DE2A}</a:tableStyleId>
              </a:tblPr>
              <a:tblGrid>
                <a:gridCol w="580950"/>
              </a:tblGrid>
              <a:tr h="131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CNN</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46"/>
          <p:cNvPicPr preferRelativeResize="0"/>
          <p:nvPr/>
        </p:nvPicPr>
        <p:blipFill rotWithShape="1">
          <a:blip r:embed="rId3">
            <a:alphaModFix/>
          </a:blip>
          <a:srcRect b="7043" l="3372" r="0" t="17135"/>
          <a:stretch/>
        </p:blipFill>
        <p:spPr>
          <a:xfrm flipH="1">
            <a:off x="6671527" y="3993775"/>
            <a:ext cx="2973373" cy="1547102"/>
          </a:xfrm>
          <a:prstGeom prst="rect">
            <a:avLst/>
          </a:prstGeom>
          <a:noFill/>
          <a:ln>
            <a:noFill/>
          </a:ln>
        </p:spPr>
      </p:pic>
      <p:sp>
        <p:nvSpPr>
          <p:cNvPr id="479" name="Google Shape;479;p46"/>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NN</a:t>
            </a:r>
            <a:endParaRPr>
              <a:solidFill>
                <a:schemeClr val="dk2"/>
              </a:solidFill>
            </a:endParaRPr>
          </a:p>
        </p:txBody>
      </p:sp>
      <p:sp>
        <p:nvSpPr>
          <p:cNvPr id="480" name="Google Shape;480;p46"/>
          <p:cNvSpPr txBox="1"/>
          <p:nvPr>
            <p:ph idx="4294967295" type="subTitle"/>
          </p:nvPr>
        </p:nvSpPr>
        <p:spPr>
          <a:xfrm flipH="1">
            <a:off x="712925" y="1121575"/>
            <a:ext cx="44214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Best performing model: </a:t>
            </a:r>
            <a:endParaRPr sz="1600"/>
          </a:p>
        </p:txBody>
      </p:sp>
      <p:pic>
        <p:nvPicPr>
          <p:cNvPr id="481" name="Google Shape;481;p46"/>
          <p:cNvPicPr preferRelativeResize="0"/>
          <p:nvPr/>
        </p:nvPicPr>
        <p:blipFill>
          <a:blip r:embed="rId4">
            <a:alphaModFix/>
          </a:blip>
          <a:stretch>
            <a:fillRect/>
          </a:stretch>
        </p:blipFill>
        <p:spPr>
          <a:xfrm>
            <a:off x="5134325" y="623250"/>
            <a:ext cx="3098131" cy="3138424"/>
          </a:xfrm>
          <a:prstGeom prst="rect">
            <a:avLst/>
          </a:prstGeom>
          <a:noFill/>
          <a:ln>
            <a:noFill/>
          </a:ln>
        </p:spPr>
      </p:pic>
      <p:pic>
        <p:nvPicPr>
          <p:cNvPr id="482" name="Google Shape;482;p46"/>
          <p:cNvPicPr preferRelativeResize="0"/>
          <p:nvPr/>
        </p:nvPicPr>
        <p:blipFill>
          <a:blip r:embed="rId5">
            <a:alphaModFix/>
          </a:blip>
          <a:stretch>
            <a:fillRect/>
          </a:stretch>
        </p:blipFill>
        <p:spPr>
          <a:xfrm>
            <a:off x="913725" y="1608675"/>
            <a:ext cx="3209400" cy="2798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7"/>
          <p:cNvPicPr preferRelativeResize="0"/>
          <p:nvPr/>
        </p:nvPicPr>
        <p:blipFill>
          <a:blip r:embed="rId3">
            <a:alphaModFix/>
          </a:blip>
          <a:stretch>
            <a:fillRect/>
          </a:stretch>
        </p:blipFill>
        <p:spPr>
          <a:xfrm>
            <a:off x="505382" y="1252650"/>
            <a:ext cx="3617744" cy="3154225"/>
          </a:xfrm>
          <a:prstGeom prst="rect">
            <a:avLst/>
          </a:prstGeom>
          <a:noFill/>
          <a:ln>
            <a:noFill/>
          </a:ln>
        </p:spPr>
      </p:pic>
      <p:sp>
        <p:nvSpPr>
          <p:cNvPr id="488" name="Google Shape;488;p47"/>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NN</a:t>
            </a:r>
            <a:r>
              <a:rPr lang="en"/>
              <a:t> - </a:t>
            </a:r>
            <a:r>
              <a:rPr lang="en">
                <a:solidFill>
                  <a:schemeClr val="dk2"/>
                </a:solidFill>
              </a:rPr>
              <a:t>Gap analysis</a:t>
            </a:r>
            <a:endParaRPr>
              <a:solidFill>
                <a:schemeClr val="dk2"/>
              </a:solidFill>
            </a:endParaRPr>
          </a:p>
        </p:txBody>
      </p:sp>
      <p:sp>
        <p:nvSpPr>
          <p:cNvPr id="489" name="Google Shape;489;p47"/>
          <p:cNvSpPr/>
          <p:nvPr/>
        </p:nvSpPr>
        <p:spPr>
          <a:xfrm>
            <a:off x="2538400" y="1360950"/>
            <a:ext cx="855300" cy="554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aphicFrame>
        <p:nvGraphicFramePr>
          <p:cNvPr id="490" name="Google Shape;490;p47"/>
          <p:cNvGraphicFramePr/>
          <p:nvPr/>
        </p:nvGraphicFramePr>
        <p:xfrm>
          <a:off x="4372734" y="2218273"/>
          <a:ext cx="3000000" cy="3000000"/>
        </p:xfrm>
        <a:graphic>
          <a:graphicData uri="http://schemas.openxmlformats.org/drawingml/2006/table">
            <a:tbl>
              <a:tblPr>
                <a:noFill/>
                <a:tableStyleId>{AFDFB052-AD68-4F9B-BE63-16417C32DE2A}</a:tableStyleId>
              </a:tblPr>
              <a:tblGrid>
                <a:gridCol w="1234550"/>
              </a:tblGrid>
              <a:tr h="370450">
                <a:tc>
                  <a:txBody>
                    <a:bodyPr/>
                    <a:lstStyle/>
                    <a:p>
                      <a:pPr indent="0" lvl="0" marL="0" rtl="0" algn="ctr">
                        <a:spcBef>
                          <a:spcPts val="0"/>
                        </a:spcBef>
                        <a:spcAft>
                          <a:spcPts val="0"/>
                        </a:spcAft>
                        <a:buNone/>
                      </a:pPr>
                      <a:r>
                        <a:rPr b="1" lang="en" sz="1100">
                          <a:solidFill>
                            <a:srgbClr val="FF0000"/>
                          </a:solidFill>
                          <a:latin typeface="Albert Sans"/>
                          <a:ea typeface="Albert Sans"/>
                          <a:cs typeface="Albert Sans"/>
                          <a:sym typeface="Albert Sans"/>
                        </a:rPr>
                        <a:t>Black Agouti</a:t>
                      </a:r>
                      <a:endParaRPr b="1" sz="1100">
                        <a:solidFill>
                          <a:srgbClr val="FF0000"/>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491" name="Google Shape;491;p47"/>
          <p:cNvGraphicFramePr/>
          <p:nvPr/>
        </p:nvGraphicFramePr>
        <p:xfrm>
          <a:off x="7115397" y="2218273"/>
          <a:ext cx="3000000" cy="3000000"/>
        </p:xfrm>
        <a:graphic>
          <a:graphicData uri="http://schemas.openxmlformats.org/drawingml/2006/table">
            <a:tbl>
              <a:tblPr>
                <a:noFill/>
                <a:tableStyleId>{AFDFB052-AD68-4F9B-BE63-16417C32DE2A}</a:tableStyleId>
              </a:tblPr>
              <a:tblGrid>
                <a:gridCol w="1762975"/>
              </a:tblGrid>
              <a:tr h="370450">
                <a:tc>
                  <a:txBody>
                    <a:bodyPr/>
                    <a:lstStyle/>
                    <a:p>
                      <a:pPr indent="0" lvl="0" marL="0" rtl="0" algn="ctr">
                        <a:spcBef>
                          <a:spcPts val="0"/>
                        </a:spcBef>
                        <a:spcAft>
                          <a:spcPts val="0"/>
                        </a:spcAft>
                        <a:buNone/>
                      </a:pPr>
                      <a:r>
                        <a:rPr b="1" lang="en" sz="1100">
                          <a:solidFill>
                            <a:srgbClr val="FF0000"/>
                          </a:solidFill>
                          <a:latin typeface="Albert Sans"/>
                          <a:ea typeface="Albert Sans"/>
                          <a:cs typeface="Albert Sans"/>
                          <a:sym typeface="Albert Sans"/>
                        </a:rPr>
                        <a:t>South American Coati</a:t>
                      </a:r>
                      <a:endParaRPr b="1" sz="1100">
                        <a:solidFill>
                          <a:srgbClr val="FF0000"/>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492" name="Google Shape;492;p47"/>
          <p:cNvGraphicFramePr/>
          <p:nvPr/>
        </p:nvGraphicFramePr>
        <p:xfrm>
          <a:off x="4761439" y="3698109"/>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sz="1100">
                          <a:solidFill>
                            <a:srgbClr val="FF00FF"/>
                          </a:solidFill>
                          <a:latin typeface="Albert Sans"/>
                          <a:ea typeface="Albert Sans"/>
                          <a:cs typeface="Albert Sans"/>
                          <a:sym typeface="Albert Sans"/>
                        </a:rPr>
                        <a:t>Dasypus species (armadillo)</a:t>
                      </a:r>
                      <a:endParaRPr b="1" sz="1100">
                        <a:solidFill>
                          <a:srgbClr val="FF00FF"/>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493" name="Google Shape;493;p47"/>
          <p:cNvGraphicFramePr/>
          <p:nvPr/>
        </p:nvGraphicFramePr>
        <p:xfrm>
          <a:off x="6819864" y="3790934"/>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sz="1100">
                          <a:solidFill>
                            <a:srgbClr val="FF00FF"/>
                          </a:solidFill>
                          <a:latin typeface="Albert Sans"/>
                          <a:ea typeface="Albert Sans"/>
                          <a:cs typeface="Albert Sans"/>
                          <a:sym typeface="Albert Sans"/>
                        </a:rPr>
                        <a:t>Spotted paca</a:t>
                      </a:r>
                      <a:endParaRPr b="1" sz="1100">
                        <a:solidFill>
                          <a:srgbClr val="FF00FF"/>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494" name="Google Shape;494;p47"/>
          <p:cNvPicPr preferRelativeResize="0"/>
          <p:nvPr/>
        </p:nvPicPr>
        <p:blipFill>
          <a:blip r:embed="rId4">
            <a:alphaModFix/>
          </a:blip>
          <a:stretch>
            <a:fillRect/>
          </a:stretch>
        </p:blipFill>
        <p:spPr>
          <a:xfrm>
            <a:off x="7225147" y="1551501"/>
            <a:ext cx="1543501" cy="757234"/>
          </a:xfrm>
          <a:prstGeom prst="rect">
            <a:avLst/>
          </a:prstGeom>
          <a:noFill/>
          <a:ln>
            <a:noFill/>
          </a:ln>
        </p:spPr>
      </p:pic>
      <p:pic>
        <p:nvPicPr>
          <p:cNvPr id="495" name="Google Shape;495;p47"/>
          <p:cNvPicPr preferRelativeResize="0"/>
          <p:nvPr/>
        </p:nvPicPr>
        <p:blipFill>
          <a:blip r:embed="rId5">
            <a:alphaModFix/>
          </a:blip>
          <a:stretch>
            <a:fillRect/>
          </a:stretch>
        </p:blipFill>
        <p:spPr>
          <a:xfrm>
            <a:off x="4718576" y="3128702"/>
            <a:ext cx="1724100" cy="645600"/>
          </a:xfrm>
          <a:prstGeom prst="rect">
            <a:avLst/>
          </a:prstGeom>
          <a:noFill/>
          <a:ln>
            <a:noFill/>
          </a:ln>
        </p:spPr>
      </p:pic>
      <p:pic>
        <p:nvPicPr>
          <p:cNvPr id="496" name="Google Shape;496;p47"/>
          <p:cNvPicPr preferRelativeResize="0"/>
          <p:nvPr/>
        </p:nvPicPr>
        <p:blipFill>
          <a:blip r:embed="rId6">
            <a:alphaModFix/>
          </a:blip>
          <a:stretch>
            <a:fillRect/>
          </a:stretch>
        </p:blipFill>
        <p:spPr>
          <a:xfrm>
            <a:off x="7038124" y="3088587"/>
            <a:ext cx="1107001" cy="725813"/>
          </a:xfrm>
          <a:prstGeom prst="rect">
            <a:avLst/>
          </a:prstGeom>
          <a:noFill/>
          <a:ln>
            <a:noFill/>
          </a:ln>
        </p:spPr>
      </p:pic>
      <p:pic>
        <p:nvPicPr>
          <p:cNvPr id="497" name="Google Shape;497;p47"/>
          <p:cNvPicPr preferRelativeResize="0"/>
          <p:nvPr/>
        </p:nvPicPr>
        <p:blipFill>
          <a:blip r:embed="rId7">
            <a:alphaModFix/>
          </a:blip>
          <a:stretch>
            <a:fillRect/>
          </a:stretch>
        </p:blipFill>
        <p:spPr>
          <a:xfrm>
            <a:off x="4436502" y="1663575"/>
            <a:ext cx="1106994" cy="554700"/>
          </a:xfrm>
          <a:prstGeom prst="rect">
            <a:avLst/>
          </a:prstGeom>
          <a:noFill/>
          <a:ln>
            <a:noFill/>
          </a:ln>
        </p:spPr>
      </p:pic>
      <p:sp>
        <p:nvSpPr>
          <p:cNvPr id="498" name="Google Shape;498;p47"/>
          <p:cNvSpPr/>
          <p:nvPr/>
        </p:nvSpPr>
        <p:spPr>
          <a:xfrm>
            <a:off x="5328675" y="1305413"/>
            <a:ext cx="309900" cy="309900"/>
          </a:xfrm>
          <a:prstGeom prst="sun">
            <a:avLst>
              <a:gd fmla="val 25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99" name="Google Shape;499;p47"/>
          <p:cNvSpPr/>
          <p:nvPr/>
        </p:nvSpPr>
        <p:spPr>
          <a:xfrm>
            <a:off x="8145125" y="2993463"/>
            <a:ext cx="186900" cy="240300"/>
          </a:xfrm>
          <a:prstGeom prst="moon">
            <a:avLst>
              <a:gd fmla="val 34537" name="adj"/>
            </a:avLst>
          </a:prstGeom>
          <a:solidFill>
            <a:srgbClr val="5F8195"/>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00" name="Google Shape;500;p47"/>
          <p:cNvSpPr/>
          <p:nvPr/>
        </p:nvSpPr>
        <p:spPr>
          <a:xfrm>
            <a:off x="6040675" y="2993463"/>
            <a:ext cx="186900" cy="240300"/>
          </a:xfrm>
          <a:prstGeom prst="moon">
            <a:avLst>
              <a:gd fmla="val 34537" name="adj"/>
            </a:avLst>
          </a:prstGeom>
          <a:solidFill>
            <a:srgbClr val="5F8195"/>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01" name="Google Shape;501;p47"/>
          <p:cNvSpPr/>
          <p:nvPr/>
        </p:nvSpPr>
        <p:spPr>
          <a:xfrm>
            <a:off x="2188675" y="3052425"/>
            <a:ext cx="547500" cy="5547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02" name="Google Shape;502;p47"/>
          <p:cNvSpPr/>
          <p:nvPr/>
        </p:nvSpPr>
        <p:spPr>
          <a:xfrm>
            <a:off x="3215675" y="2067550"/>
            <a:ext cx="547500" cy="5547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graphicFrame>
        <p:nvGraphicFramePr>
          <p:cNvPr id="503" name="Google Shape;503;p47"/>
          <p:cNvGraphicFramePr/>
          <p:nvPr/>
        </p:nvGraphicFramePr>
        <p:xfrm>
          <a:off x="5891353" y="2218273"/>
          <a:ext cx="3000000" cy="3000000"/>
        </p:xfrm>
        <a:graphic>
          <a:graphicData uri="http://schemas.openxmlformats.org/drawingml/2006/table">
            <a:tbl>
              <a:tblPr>
                <a:noFill/>
                <a:tableStyleId>{AFDFB052-AD68-4F9B-BE63-16417C32DE2A}</a:tableStyleId>
              </a:tblPr>
              <a:tblGrid>
                <a:gridCol w="939975"/>
              </a:tblGrid>
              <a:tr h="370450">
                <a:tc>
                  <a:txBody>
                    <a:bodyPr/>
                    <a:lstStyle/>
                    <a:p>
                      <a:pPr indent="0" lvl="0" marL="0" rtl="0" algn="ctr">
                        <a:spcBef>
                          <a:spcPts val="0"/>
                        </a:spcBef>
                        <a:spcAft>
                          <a:spcPts val="0"/>
                        </a:spcAft>
                        <a:buNone/>
                      </a:pPr>
                      <a:r>
                        <a:rPr b="1" lang="en" sz="1100">
                          <a:solidFill>
                            <a:srgbClr val="FF0000"/>
                          </a:solidFill>
                          <a:latin typeface="Albert Sans"/>
                          <a:ea typeface="Albert Sans"/>
                          <a:cs typeface="Albert Sans"/>
                          <a:sym typeface="Albert Sans"/>
                        </a:rPr>
                        <a:t>Peccary</a:t>
                      </a:r>
                      <a:endParaRPr b="1" sz="1100">
                        <a:solidFill>
                          <a:srgbClr val="FF0000"/>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504" name="Google Shape;504;p47"/>
          <p:cNvPicPr preferRelativeResize="0"/>
          <p:nvPr/>
        </p:nvPicPr>
        <p:blipFill>
          <a:blip r:embed="rId8">
            <a:alphaModFix/>
          </a:blip>
          <a:stretch>
            <a:fillRect/>
          </a:stretch>
        </p:blipFill>
        <p:spPr>
          <a:xfrm>
            <a:off x="5807838" y="1385030"/>
            <a:ext cx="1107000" cy="906123"/>
          </a:xfrm>
          <a:prstGeom prst="rect">
            <a:avLst/>
          </a:prstGeom>
          <a:noFill/>
          <a:ln>
            <a:noFill/>
          </a:ln>
        </p:spPr>
      </p:pic>
      <p:sp>
        <p:nvSpPr>
          <p:cNvPr id="505" name="Google Shape;505;p47"/>
          <p:cNvSpPr/>
          <p:nvPr/>
        </p:nvSpPr>
        <p:spPr>
          <a:xfrm>
            <a:off x="6719138" y="1305425"/>
            <a:ext cx="309900" cy="309900"/>
          </a:xfrm>
          <a:prstGeom prst="sun">
            <a:avLst>
              <a:gd fmla="val 25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06" name="Google Shape;506;p47"/>
          <p:cNvSpPr/>
          <p:nvPr/>
        </p:nvSpPr>
        <p:spPr>
          <a:xfrm>
            <a:off x="8568463" y="1305425"/>
            <a:ext cx="309900" cy="309900"/>
          </a:xfrm>
          <a:prstGeom prst="sun">
            <a:avLst>
              <a:gd fmla="val 25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48"/>
          <p:cNvPicPr preferRelativeResize="0"/>
          <p:nvPr/>
        </p:nvPicPr>
        <p:blipFill>
          <a:blip r:embed="rId3">
            <a:alphaModFix/>
          </a:blip>
          <a:stretch>
            <a:fillRect/>
          </a:stretch>
        </p:blipFill>
        <p:spPr>
          <a:xfrm rot="5400000">
            <a:off x="125274" y="3705313"/>
            <a:ext cx="1568727" cy="1892076"/>
          </a:xfrm>
          <a:prstGeom prst="rect">
            <a:avLst/>
          </a:prstGeom>
          <a:noFill/>
          <a:ln>
            <a:noFill/>
          </a:ln>
        </p:spPr>
      </p:pic>
      <p:pic>
        <p:nvPicPr>
          <p:cNvPr id="512" name="Google Shape;512;p48"/>
          <p:cNvPicPr preferRelativeResize="0"/>
          <p:nvPr/>
        </p:nvPicPr>
        <p:blipFill>
          <a:blip r:embed="rId3">
            <a:alphaModFix/>
          </a:blip>
          <a:stretch>
            <a:fillRect/>
          </a:stretch>
        </p:blipFill>
        <p:spPr>
          <a:xfrm rot="-5400000">
            <a:off x="7502999" y="-442949"/>
            <a:ext cx="1568727" cy="1892076"/>
          </a:xfrm>
          <a:prstGeom prst="rect">
            <a:avLst/>
          </a:prstGeom>
          <a:noFill/>
          <a:ln>
            <a:noFill/>
          </a:ln>
        </p:spPr>
      </p:pic>
      <p:pic>
        <p:nvPicPr>
          <p:cNvPr id="513" name="Google Shape;513;p48"/>
          <p:cNvPicPr preferRelativeResize="0"/>
          <p:nvPr/>
        </p:nvPicPr>
        <p:blipFill rotWithShape="1">
          <a:blip r:embed="rId4">
            <a:alphaModFix/>
          </a:blip>
          <a:srcRect b="0" l="0" r="8045" t="0"/>
          <a:stretch/>
        </p:blipFill>
        <p:spPr>
          <a:xfrm>
            <a:off x="7481400" y="2137150"/>
            <a:ext cx="1829074" cy="3006377"/>
          </a:xfrm>
          <a:prstGeom prst="rect">
            <a:avLst/>
          </a:prstGeom>
          <a:noFill/>
          <a:ln>
            <a:noFill/>
          </a:ln>
        </p:spPr>
      </p:pic>
      <p:sp>
        <p:nvSpPr>
          <p:cNvPr id="514" name="Google Shape;514;p48"/>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and future works</a:t>
            </a:r>
            <a:endParaRPr>
              <a:solidFill>
                <a:schemeClr val="dk2"/>
              </a:solidFill>
            </a:endParaRPr>
          </a:p>
        </p:txBody>
      </p:sp>
      <p:pic>
        <p:nvPicPr>
          <p:cNvPr id="515" name="Google Shape;515;p48"/>
          <p:cNvPicPr preferRelativeResize="0"/>
          <p:nvPr/>
        </p:nvPicPr>
        <p:blipFill rotWithShape="1">
          <a:blip r:embed="rId5">
            <a:alphaModFix/>
          </a:blip>
          <a:srcRect b="7043" l="3372" r="0" t="17135"/>
          <a:stretch/>
        </p:blipFill>
        <p:spPr>
          <a:xfrm flipH="1">
            <a:off x="5219927" y="3596425"/>
            <a:ext cx="2973373" cy="1547102"/>
          </a:xfrm>
          <a:prstGeom prst="rect">
            <a:avLst/>
          </a:prstGeom>
          <a:noFill/>
          <a:ln>
            <a:noFill/>
          </a:ln>
        </p:spPr>
      </p:pic>
      <p:pic>
        <p:nvPicPr>
          <p:cNvPr id="516" name="Google Shape;516;p48"/>
          <p:cNvPicPr preferRelativeResize="0"/>
          <p:nvPr/>
        </p:nvPicPr>
        <p:blipFill>
          <a:blip r:embed="rId6">
            <a:alphaModFix/>
          </a:blip>
          <a:stretch>
            <a:fillRect/>
          </a:stretch>
        </p:blipFill>
        <p:spPr>
          <a:xfrm>
            <a:off x="1903538" y="4138826"/>
            <a:ext cx="1613573" cy="1025051"/>
          </a:xfrm>
          <a:prstGeom prst="rect">
            <a:avLst/>
          </a:prstGeom>
          <a:noFill/>
          <a:ln>
            <a:noFill/>
          </a:ln>
        </p:spPr>
      </p:pic>
      <p:pic>
        <p:nvPicPr>
          <p:cNvPr id="517" name="Google Shape;517;p48"/>
          <p:cNvPicPr preferRelativeResize="0"/>
          <p:nvPr/>
        </p:nvPicPr>
        <p:blipFill>
          <a:blip r:embed="rId7">
            <a:alphaModFix/>
          </a:blip>
          <a:stretch>
            <a:fillRect/>
          </a:stretch>
        </p:blipFill>
        <p:spPr>
          <a:xfrm>
            <a:off x="3319900" y="3812313"/>
            <a:ext cx="1722225" cy="787125"/>
          </a:xfrm>
          <a:prstGeom prst="rect">
            <a:avLst/>
          </a:prstGeom>
          <a:noFill/>
          <a:ln>
            <a:noFill/>
          </a:ln>
        </p:spPr>
      </p:pic>
      <p:pic>
        <p:nvPicPr>
          <p:cNvPr id="518" name="Google Shape;518;p48"/>
          <p:cNvPicPr preferRelativeResize="0"/>
          <p:nvPr/>
        </p:nvPicPr>
        <p:blipFill rotWithShape="1">
          <a:blip r:embed="rId8">
            <a:alphaModFix/>
          </a:blip>
          <a:srcRect b="10560" l="0" r="0" t="10568"/>
          <a:stretch/>
        </p:blipFill>
        <p:spPr>
          <a:xfrm rot="-5400000">
            <a:off x="5772225" y="1856000"/>
            <a:ext cx="795874" cy="1496576"/>
          </a:xfrm>
          <a:prstGeom prst="rect">
            <a:avLst/>
          </a:prstGeom>
          <a:noFill/>
          <a:ln>
            <a:noFill/>
          </a:ln>
        </p:spPr>
      </p:pic>
      <p:sp>
        <p:nvSpPr>
          <p:cNvPr id="519" name="Google Shape;519;p48"/>
          <p:cNvSpPr txBox="1"/>
          <p:nvPr/>
        </p:nvSpPr>
        <p:spPr>
          <a:xfrm>
            <a:off x="641675" y="1293400"/>
            <a:ext cx="4652100" cy="21789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Albert Sans"/>
              <a:buChar char="●"/>
            </a:pPr>
            <a:r>
              <a:rPr lang="en" sz="2300">
                <a:solidFill>
                  <a:schemeClr val="dk1"/>
                </a:solidFill>
                <a:latin typeface="Albert Sans"/>
                <a:ea typeface="Albert Sans"/>
                <a:cs typeface="Albert Sans"/>
                <a:sym typeface="Albert Sans"/>
              </a:rPr>
              <a:t>3 different model approaches</a:t>
            </a:r>
            <a:endParaRPr sz="2300">
              <a:solidFill>
                <a:schemeClr val="dk1"/>
              </a:solidFill>
              <a:latin typeface="Albert Sans"/>
              <a:ea typeface="Albert Sans"/>
              <a:cs typeface="Albert Sans"/>
              <a:sym typeface="Albert Sans"/>
            </a:endParaRPr>
          </a:p>
          <a:p>
            <a:pPr indent="-374650" lvl="0" marL="457200" rtl="0" algn="l">
              <a:spcBef>
                <a:spcPts val="0"/>
              </a:spcBef>
              <a:spcAft>
                <a:spcPts val="0"/>
              </a:spcAft>
              <a:buClr>
                <a:schemeClr val="dk1"/>
              </a:buClr>
              <a:buSzPts val="2300"/>
              <a:buFont typeface="Albert Sans"/>
              <a:buChar char="●"/>
            </a:pPr>
            <a:r>
              <a:rPr lang="en" sz="2300">
                <a:solidFill>
                  <a:schemeClr val="dk1"/>
                </a:solidFill>
                <a:latin typeface="Albert Sans"/>
                <a:ea typeface="Albert Sans"/>
                <a:cs typeface="Albert Sans"/>
                <a:sym typeface="Albert Sans"/>
              </a:rPr>
              <a:t>&gt;75% test accuracy!</a:t>
            </a:r>
            <a:endParaRPr sz="2300">
              <a:solidFill>
                <a:schemeClr val="dk1"/>
              </a:solidFill>
              <a:latin typeface="Albert Sans"/>
              <a:ea typeface="Albert Sans"/>
              <a:cs typeface="Albert Sans"/>
              <a:sym typeface="Albert Sans"/>
            </a:endParaRPr>
          </a:p>
          <a:p>
            <a:pPr indent="-374650" lvl="0" marL="457200" rtl="0" algn="l">
              <a:spcBef>
                <a:spcPts val="0"/>
              </a:spcBef>
              <a:spcAft>
                <a:spcPts val="0"/>
              </a:spcAft>
              <a:buClr>
                <a:schemeClr val="dk1"/>
              </a:buClr>
              <a:buSzPts val="2300"/>
              <a:buFont typeface="Albert Sans"/>
              <a:buChar char="●"/>
            </a:pPr>
            <a:r>
              <a:rPr lang="en" sz="2300">
                <a:solidFill>
                  <a:schemeClr val="dk1"/>
                </a:solidFill>
                <a:latin typeface="Albert Sans"/>
                <a:ea typeface="Albert Sans"/>
                <a:cs typeface="Albert Sans"/>
                <a:sym typeface="Albert Sans"/>
              </a:rPr>
              <a:t>Image differencing/more feature extraction</a:t>
            </a:r>
            <a:endParaRPr sz="2300">
              <a:solidFill>
                <a:schemeClr val="dk1"/>
              </a:solidFill>
              <a:latin typeface="Albert Sans"/>
              <a:ea typeface="Albert Sans"/>
              <a:cs typeface="Albert Sans"/>
              <a:sym typeface="Albert Sans"/>
            </a:endParaRPr>
          </a:p>
          <a:p>
            <a:pPr indent="-374650" lvl="0" marL="457200" rtl="0" algn="l">
              <a:spcBef>
                <a:spcPts val="0"/>
              </a:spcBef>
              <a:spcAft>
                <a:spcPts val="0"/>
              </a:spcAft>
              <a:buClr>
                <a:schemeClr val="dk1"/>
              </a:buClr>
              <a:buSzPts val="2300"/>
              <a:buFont typeface="Albert Sans"/>
              <a:buChar char="●"/>
            </a:pPr>
            <a:r>
              <a:rPr lang="en" sz="2300">
                <a:solidFill>
                  <a:schemeClr val="dk1"/>
                </a:solidFill>
                <a:latin typeface="Albert Sans"/>
                <a:ea typeface="Albert Sans"/>
                <a:cs typeface="Albert Sans"/>
                <a:sym typeface="Albert Sans"/>
              </a:rPr>
              <a:t>Fix </a:t>
            </a:r>
            <a:r>
              <a:rPr lang="en" sz="2300">
                <a:solidFill>
                  <a:schemeClr val="dk1"/>
                </a:solidFill>
                <a:latin typeface="Albert Sans"/>
                <a:ea typeface="Albert Sans"/>
                <a:cs typeface="Albert Sans"/>
                <a:sym typeface="Albert Sans"/>
              </a:rPr>
              <a:t>mislabeled</a:t>
            </a:r>
            <a:r>
              <a:rPr lang="en" sz="2300">
                <a:solidFill>
                  <a:schemeClr val="dk1"/>
                </a:solidFill>
                <a:latin typeface="Albert Sans"/>
                <a:ea typeface="Albert Sans"/>
                <a:cs typeface="Albert Sans"/>
                <a:sym typeface="Albert Sans"/>
              </a:rPr>
              <a:t> images</a:t>
            </a:r>
            <a:endParaRPr sz="2300">
              <a:solidFill>
                <a:schemeClr val="dk1"/>
              </a:solidFill>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type="title"/>
          </p:nvPr>
        </p:nvSpPr>
        <p:spPr>
          <a:xfrm>
            <a:off x="1170425" y="387100"/>
            <a:ext cx="4945800" cy="11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25" name="Google Shape;525;p49"/>
          <p:cNvSpPr txBox="1"/>
          <p:nvPr>
            <p:ph idx="1" type="subTitle"/>
          </p:nvPr>
        </p:nvSpPr>
        <p:spPr>
          <a:xfrm>
            <a:off x="1203150" y="1653200"/>
            <a:ext cx="4945800" cy="124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Anek Malayalam"/>
                <a:ea typeface="Anek Malayalam"/>
                <a:cs typeface="Anek Malayalam"/>
                <a:sym typeface="Anek Malayalam"/>
              </a:rPr>
              <a:t>Any </a:t>
            </a:r>
            <a:r>
              <a:rPr b="1" lang="en" sz="2400">
                <a:solidFill>
                  <a:schemeClr val="dk2"/>
                </a:solidFill>
                <a:latin typeface="Anek Malayalam"/>
                <a:ea typeface="Anek Malayalam"/>
                <a:cs typeface="Anek Malayalam"/>
                <a:sym typeface="Anek Malayalam"/>
              </a:rPr>
              <a:t>questions?</a:t>
            </a:r>
            <a:endParaRPr b="1" sz="1800">
              <a:solidFill>
                <a:schemeClr val="dk2"/>
              </a:solidFill>
              <a:latin typeface="Anek Malayalam"/>
              <a:ea typeface="Anek Malayalam"/>
              <a:cs typeface="Anek Malayalam"/>
              <a:sym typeface="Anek Malayalam"/>
            </a:endParaRPr>
          </a:p>
          <a:p>
            <a:pPr indent="0" lvl="0" marL="0" rtl="0" algn="l">
              <a:spcBef>
                <a:spcPts val="0"/>
              </a:spcBef>
              <a:spcAft>
                <a:spcPts val="0"/>
              </a:spcAft>
              <a:buNone/>
            </a:pPr>
            <a:r>
              <a:t/>
            </a:r>
            <a:endParaRPr sz="2000"/>
          </a:p>
        </p:txBody>
      </p:sp>
      <p:pic>
        <p:nvPicPr>
          <p:cNvPr id="526" name="Google Shape;526;p49"/>
          <p:cNvPicPr preferRelativeResize="0"/>
          <p:nvPr/>
        </p:nvPicPr>
        <p:blipFill>
          <a:blip r:embed="rId3">
            <a:alphaModFix/>
          </a:blip>
          <a:stretch>
            <a:fillRect/>
          </a:stretch>
        </p:blipFill>
        <p:spPr>
          <a:xfrm>
            <a:off x="6873950" y="3197775"/>
            <a:ext cx="2854424" cy="2874076"/>
          </a:xfrm>
          <a:prstGeom prst="rect">
            <a:avLst/>
          </a:prstGeom>
          <a:noFill/>
          <a:ln>
            <a:noFill/>
          </a:ln>
        </p:spPr>
      </p:pic>
      <p:pic>
        <p:nvPicPr>
          <p:cNvPr id="527" name="Google Shape;527;p49"/>
          <p:cNvPicPr preferRelativeResize="0"/>
          <p:nvPr/>
        </p:nvPicPr>
        <p:blipFill>
          <a:blip r:embed="rId4">
            <a:alphaModFix/>
          </a:blip>
          <a:stretch>
            <a:fillRect/>
          </a:stretch>
        </p:blipFill>
        <p:spPr>
          <a:xfrm>
            <a:off x="6148959" y="3451113"/>
            <a:ext cx="1382106" cy="1892076"/>
          </a:xfrm>
          <a:prstGeom prst="rect">
            <a:avLst/>
          </a:prstGeom>
          <a:noFill/>
          <a:ln>
            <a:noFill/>
          </a:ln>
        </p:spPr>
      </p:pic>
      <p:pic>
        <p:nvPicPr>
          <p:cNvPr id="528" name="Google Shape;528;p49"/>
          <p:cNvPicPr preferRelativeResize="0"/>
          <p:nvPr/>
        </p:nvPicPr>
        <p:blipFill rotWithShape="1">
          <a:blip r:embed="rId5">
            <a:alphaModFix/>
          </a:blip>
          <a:srcRect b="0" l="24662" r="14591" t="0"/>
          <a:stretch/>
        </p:blipFill>
        <p:spPr>
          <a:xfrm>
            <a:off x="7112450" y="2434565"/>
            <a:ext cx="862326" cy="510144"/>
          </a:xfrm>
          <a:prstGeom prst="rect">
            <a:avLst/>
          </a:prstGeom>
          <a:noFill/>
          <a:ln>
            <a:noFill/>
          </a:ln>
        </p:spPr>
      </p:pic>
      <p:pic>
        <p:nvPicPr>
          <p:cNvPr id="529" name="Google Shape;529;p49"/>
          <p:cNvPicPr preferRelativeResize="0"/>
          <p:nvPr/>
        </p:nvPicPr>
        <p:blipFill>
          <a:blip r:embed="rId6">
            <a:alphaModFix/>
          </a:blip>
          <a:stretch>
            <a:fillRect/>
          </a:stretch>
        </p:blipFill>
        <p:spPr>
          <a:xfrm flipH="1">
            <a:off x="5665943" y="1015850"/>
            <a:ext cx="1099237" cy="1113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5"/>
          <p:cNvPicPr preferRelativeResize="0"/>
          <p:nvPr/>
        </p:nvPicPr>
        <p:blipFill rotWithShape="1">
          <a:blip r:embed="rId3">
            <a:alphaModFix/>
          </a:blip>
          <a:srcRect b="25764" l="7407" r="0" t="8476"/>
          <a:stretch/>
        </p:blipFill>
        <p:spPr>
          <a:xfrm>
            <a:off x="0" y="3840725"/>
            <a:ext cx="4904402" cy="1302775"/>
          </a:xfrm>
          <a:prstGeom prst="rect">
            <a:avLst/>
          </a:prstGeom>
          <a:noFill/>
          <a:ln>
            <a:noFill/>
          </a:ln>
        </p:spPr>
      </p:pic>
      <p:sp>
        <p:nvSpPr>
          <p:cNvPr id="190" name="Google Shape;190;p25"/>
          <p:cNvSpPr txBox="1"/>
          <p:nvPr>
            <p:ph type="title"/>
          </p:nvPr>
        </p:nvSpPr>
        <p:spPr>
          <a:xfrm>
            <a:off x="3274550" y="1779975"/>
            <a:ext cx="5136300" cy="15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a:t>
            </a:r>
            <a:endParaRPr/>
          </a:p>
          <a:p>
            <a:pPr indent="0" lvl="0" marL="0" rtl="0" algn="l">
              <a:spcBef>
                <a:spcPts val="0"/>
              </a:spcBef>
              <a:spcAft>
                <a:spcPts val="0"/>
              </a:spcAft>
              <a:buNone/>
            </a:pPr>
            <a:r>
              <a:rPr lang="en">
                <a:solidFill>
                  <a:schemeClr val="dk2"/>
                </a:solidFill>
              </a:rPr>
              <a:t>data</a:t>
            </a:r>
            <a:endParaRPr>
              <a:solidFill>
                <a:schemeClr val="dk2"/>
              </a:solidFill>
            </a:endParaRPr>
          </a:p>
        </p:txBody>
      </p:sp>
      <p:sp>
        <p:nvSpPr>
          <p:cNvPr id="191" name="Google Shape;191;p25"/>
          <p:cNvSpPr txBox="1"/>
          <p:nvPr>
            <p:ph idx="2" type="title"/>
          </p:nvPr>
        </p:nvSpPr>
        <p:spPr>
          <a:xfrm>
            <a:off x="3391401" y="717900"/>
            <a:ext cx="1694100" cy="10620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192" name="Google Shape;192;p25"/>
          <p:cNvPicPr preferRelativeResize="0"/>
          <p:nvPr/>
        </p:nvPicPr>
        <p:blipFill rotWithShape="1">
          <a:blip r:embed="rId4">
            <a:alphaModFix/>
          </a:blip>
          <a:srcRect b="18223" l="-1648" r="8504" t="1461"/>
          <a:stretch/>
        </p:blipFill>
        <p:spPr>
          <a:xfrm>
            <a:off x="6457575" y="3746575"/>
            <a:ext cx="2686423" cy="1396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idx="1" type="subTitle"/>
          </p:nvPr>
        </p:nvSpPr>
        <p:spPr>
          <a:xfrm>
            <a:off x="713225" y="3059250"/>
            <a:ext cx="3858900" cy="15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Originally</a:t>
            </a:r>
            <a:r>
              <a:rPr lang="en"/>
              <a:t>: </a:t>
            </a:r>
            <a:endParaRPr/>
          </a:p>
          <a:p>
            <a:pPr indent="-317500" lvl="0" marL="457200" rtl="0" algn="l">
              <a:spcBef>
                <a:spcPts val="0"/>
              </a:spcBef>
              <a:spcAft>
                <a:spcPts val="0"/>
              </a:spcAft>
              <a:buSzPts val="1400"/>
              <a:buChar char="-"/>
            </a:pPr>
            <a:r>
              <a:rPr lang="en"/>
              <a:t>100K images of vertebrate animals</a:t>
            </a:r>
            <a:endParaRPr/>
          </a:p>
          <a:p>
            <a:pPr indent="-317500" lvl="0" marL="457200" rtl="0" algn="l">
              <a:spcBef>
                <a:spcPts val="0"/>
              </a:spcBef>
              <a:spcAft>
                <a:spcPts val="0"/>
              </a:spcAft>
              <a:buSzPts val="1400"/>
              <a:buChar char="-"/>
            </a:pPr>
            <a:r>
              <a:rPr lang="en"/>
              <a:t>50 cameras from </a:t>
            </a:r>
            <a:r>
              <a:rPr lang="en"/>
              <a:t>2 natural reserves</a:t>
            </a:r>
            <a:endParaRPr/>
          </a:p>
          <a:p>
            <a:pPr indent="-317500" lvl="0" marL="457200" rtl="0" algn="l">
              <a:spcBef>
                <a:spcPts val="0"/>
              </a:spcBef>
              <a:spcAft>
                <a:spcPts val="0"/>
              </a:spcAft>
              <a:buSzPts val="1400"/>
              <a:buChar char="-"/>
            </a:pPr>
            <a:r>
              <a:rPr lang="en"/>
              <a:t>RGB / infrared</a:t>
            </a:r>
            <a:endParaRPr/>
          </a:p>
          <a:p>
            <a:pPr indent="-317500" lvl="0" marL="457200" rtl="0" algn="l">
              <a:spcBef>
                <a:spcPts val="0"/>
              </a:spcBef>
              <a:spcAft>
                <a:spcPts val="0"/>
              </a:spcAft>
              <a:buSzPts val="1400"/>
              <a:buChar char="-"/>
            </a:pPr>
            <a:r>
              <a:rPr lang="en"/>
              <a:t>51 animal species + blank + humans</a:t>
            </a:r>
            <a:endParaRPr/>
          </a:p>
          <a:p>
            <a:pPr indent="-317500" lvl="0" marL="457200" rtl="0" algn="l">
              <a:spcBef>
                <a:spcPts val="0"/>
              </a:spcBef>
              <a:spcAft>
                <a:spcPts val="0"/>
              </a:spcAft>
              <a:buSzPts val="1400"/>
              <a:buChar char="-"/>
            </a:pPr>
            <a:r>
              <a:rPr lang="en"/>
              <a:t>Unbalanced</a:t>
            </a:r>
            <a:endParaRPr/>
          </a:p>
        </p:txBody>
      </p:sp>
      <p:sp>
        <p:nvSpPr>
          <p:cNvPr id="198" name="Google Shape;198;p26"/>
          <p:cNvSpPr txBox="1"/>
          <p:nvPr>
            <p:ph type="title"/>
          </p:nvPr>
        </p:nvSpPr>
        <p:spPr>
          <a:xfrm>
            <a:off x="713225" y="2423800"/>
            <a:ext cx="6435000" cy="7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Orinoquía Camera Traps </a:t>
            </a:r>
            <a:r>
              <a:rPr lang="en">
                <a:solidFill>
                  <a:schemeClr val="dk2"/>
                </a:solidFill>
              </a:rPr>
              <a:t>LILA BC</a:t>
            </a:r>
            <a:endParaRPr>
              <a:solidFill>
                <a:schemeClr val="dk2"/>
              </a:solidFill>
            </a:endParaRPr>
          </a:p>
        </p:txBody>
      </p:sp>
      <p:pic>
        <p:nvPicPr>
          <p:cNvPr id="199" name="Google Shape;199;p26"/>
          <p:cNvPicPr preferRelativeResize="0"/>
          <p:nvPr/>
        </p:nvPicPr>
        <p:blipFill rotWithShape="1">
          <a:blip r:embed="rId3">
            <a:alphaModFix/>
          </a:blip>
          <a:srcRect b="13619" l="0" r="0" t="13626"/>
          <a:stretch/>
        </p:blipFill>
        <p:spPr>
          <a:xfrm flipH="1">
            <a:off x="3943301" y="370000"/>
            <a:ext cx="2055824" cy="1761423"/>
          </a:xfrm>
          <a:prstGeom prst="rect">
            <a:avLst/>
          </a:prstGeom>
          <a:noFill/>
          <a:ln>
            <a:noFill/>
          </a:ln>
        </p:spPr>
      </p:pic>
      <p:pic>
        <p:nvPicPr>
          <p:cNvPr id="200" name="Google Shape;200;p26"/>
          <p:cNvPicPr preferRelativeResize="0"/>
          <p:nvPr/>
        </p:nvPicPr>
        <p:blipFill rotWithShape="1">
          <a:blip r:embed="rId4">
            <a:alphaModFix/>
          </a:blip>
          <a:srcRect b="29838" l="1840" r="-1840" t="687"/>
          <a:stretch/>
        </p:blipFill>
        <p:spPr>
          <a:xfrm flipH="1">
            <a:off x="7558074" y="3905375"/>
            <a:ext cx="1997701" cy="1238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6</a:t>
            </a:r>
            <a:r>
              <a:rPr lang="en"/>
              <a:t> </a:t>
            </a:r>
            <a:r>
              <a:rPr lang="en">
                <a:solidFill>
                  <a:schemeClr val="dk2"/>
                </a:solidFill>
              </a:rPr>
              <a:t>classes</a:t>
            </a:r>
            <a:endParaRPr>
              <a:solidFill>
                <a:schemeClr val="dk2"/>
              </a:solidFill>
            </a:endParaRPr>
          </a:p>
        </p:txBody>
      </p:sp>
      <p:graphicFrame>
        <p:nvGraphicFramePr>
          <p:cNvPr id="206" name="Google Shape;206;p27"/>
          <p:cNvGraphicFramePr/>
          <p:nvPr/>
        </p:nvGraphicFramePr>
        <p:xfrm>
          <a:off x="868988" y="2330784"/>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Black Agouti</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07" name="Google Shape;207;p27"/>
          <p:cNvGraphicFramePr/>
          <p:nvPr/>
        </p:nvGraphicFramePr>
        <p:xfrm>
          <a:off x="1022895" y="4385198"/>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Peccary</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08" name="Google Shape;208;p27"/>
          <p:cNvGraphicFramePr/>
          <p:nvPr/>
        </p:nvGraphicFramePr>
        <p:xfrm>
          <a:off x="3688615" y="2404959"/>
          <a:ext cx="3000000" cy="3000000"/>
        </p:xfrm>
        <a:graphic>
          <a:graphicData uri="http://schemas.openxmlformats.org/drawingml/2006/table">
            <a:tbl>
              <a:tblPr>
                <a:noFill/>
                <a:tableStyleId>{AFDFB052-AD68-4F9B-BE63-16417C32DE2A}</a:tableStyleId>
              </a:tblPr>
              <a:tblGrid>
                <a:gridCol w="18090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Bos species (cow)</a:t>
                      </a:r>
                      <a:endParaRPr b="1">
                        <a:solidFill>
                          <a:schemeClr val="dk1"/>
                        </a:solidFill>
                        <a:latin typeface="Albert Sans"/>
                        <a:ea typeface="Albert Sans"/>
                        <a:cs typeface="Albert Sans"/>
                        <a:sym typeface="Albert Sans"/>
                      </a:endParaRPr>
                    </a:p>
                  </a:txBody>
                  <a:tcPr marT="64000" marB="64000"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09" name="Google Shape;209;p27"/>
          <p:cNvGraphicFramePr/>
          <p:nvPr/>
        </p:nvGraphicFramePr>
        <p:xfrm>
          <a:off x="3688634" y="4385195"/>
          <a:ext cx="3000000" cy="3000000"/>
        </p:xfrm>
        <a:graphic>
          <a:graphicData uri="http://schemas.openxmlformats.org/drawingml/2006/table">
            <a:tbl>
              <a:tblPr>
                <a:noFill/>
                <a:tableStyleId>{AFDFB052-AD68-4F9B-BE63-16417C32DE2A}</a:tableStyleId>
              </a:tblPr>
              <a:tblGrid>
                <a:gridCol w="212065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South American Coati</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10" name="Google Shape;210;p27"/>
          <p:cNvGraphicFramePr/>
          <p:nvPr/>
        </p:nvGraphicFramePr>
        <p:xfrm>
          <a:off x="6525142" y="2320272"/>
          <a:ext cx="3000000" cy="3000000"/>
        </p:xfrm>
        <a:graphic>
          <a:graphicData uri="http://schemas.openxmlformats.org/drawingml/2006/table">
            <a:tbl>
              <a:tblPr>
                <a:noFill/>
                <a:tableStyleId>{AFDFB052-AD68-4F9B-BE63-16417C32DE2A}</a:tableStyleId>
              </a:tblPr>
              <a:tblGrid>
                <a:gridCol w="195625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Dasypus species (armadillo)</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11" name="Google Shape;211;p27"/>
          <p:cNvGraphicFramePr/>
          <p:nvPr/>
        </p:nvGraphicFramePr>
        <p:xfrm>
          <a:off x="6525142" y="4345600"/>
          <a:ext cx="3000000" cy="3000000"/>
        </p:xfrm>
        <a:graphic>
          <a:graphicData uri="http://schemas.openxmlformats.org/drawingml/2006/table">
            <a:tbl>
              <a:tblPr>
                <a:noFill/>
                <a:tableStyleId>{AFDFB052-AD68-4F9B-BE63-16417C32DE2A}</a:tableStyleId>
              </a:tblPr>
              <a:tblGrid>
                <a:gridCol w="195625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Spotted paca</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212" name="Google Shape;212;p27"/>
          <p:cNvPicPr preferRelativeResize="0"/>
          <p:nvPr/>
        </p:nvPicPr>
        <p:blipFill>
          <a:blip r:embed="rId3">
            <a:alphaModFix/>
          </a:blip>
          <a:stretch>
            <a:fillRect/>
          </a:stretch>
        </p:blipFill>
        <p:spPr>
          <a:xfrm>
            <a:off x="4142150" y="1287175"/>
            <a:ext cx="859650" cy="1117775"/>
          </a:xfrm>
          <a:prstGeom prst="rect">
            <a:avLst/>
          </a:prstGeom>
          <a:noFill/>
          <a:ln>
            <a:noFill/>
          </a:ln>
        </p:spPr>
      </p:pic>
      <p:pic>
        <p:nvPicPr>
          <p:cNvPr id="213" name="Google Shape;213;p27"/>
          <p:cNvPicPr preferRelativeResize="0"/>
          <p:nvPr/>
        </p:nvPicPr>
        <p:blipFill>
          <a:blip r:embed="rId4">
            <a:alphaModFix/>
          </a:blip>
          <a:stretch>
            <a:fillRect/>
          </a:stretch>
        </p:blipFill>
        <p:spPr>
          <a:xfrm>
            <a:off x="3853921" y="3416801"/>
            <a:ext cx="1543501" cy="757234"/>
          </a:xfrm>
          <a:prstGeom prst="rect">
            <a:avLst/>
          </a:prstGeom>
          <a:noFill/>
          <a:ln>
            <a:noFill/>
          </a:ln>
        </p:spPr>
      </p:pic>
      <p:pic>
        <p:nvPicPr>
          <p:cNvPr id="214" name="Google Shape;214;p27"/>
          <p:cNvPicPr preferRelativeResize="0"/>
          <p:nvPr/>
        </p:nvPicPr>
        <p:blipFill>
          <a:blip r:embed="rId5">
            <a:alphaModFix/>
          </a:blip>
          <a:stretch>
            <a:fillRect/>
          </a:stretch>
        </p:blipFill>
        <p:spPr>
          <a:xfrm>
            <a:off x="6492187" y="1559123"/>
            <a:ext cx="2022189" cy="757225"/>
          </a:xfrm>
          <a:prstGeom prst="rect">
            <a:avLst/>
          </a:prstGeom>
          <a:noFill/>
          <a:ln>
            <a:noFill/>
          </a:ln>
        </p:spPr>
      </p:pic>
      <p:pic>
        <p:nvPicPr>
          <p:cNvPr id="215" name="Google Shape;215;p27"/>
          <p:cNvPicPr preferRelativeResize="0"/>
          <p:nvPr/>
        </p:nvPicPr>
        <p:blipFill>
          <a:blip r:embed="rId6">
            <a:alphaModFix/>
          </a:blip>
          <a:stretch>
            <a:fillRect/>
          </a:stretch>
        </p:blipFill>
        <p:spPr>
          <a:xfrm>
            <a:off x="6788200" y="3373034"/>
            <a:ext cx="1288401" cy="844742"/>
          </a:xfrm>
          <a:prstGeom prst="rect">
            <a:avLst/>
          </a:prstGeom>
          <a:noFill/>
          <a:ln>
            <a:noFill/>
          </a:ln>
        </p:spPr>
      </p:pic>
      <p:pic>
        <p:nvPicPr>
          <p:cNvPr id="216" name="Google Shape;216;p27"/>
          <p:cNvPicPr preferRelativeResize="0"/>
          <p:nvPr/>
        </p:nvPicPr>
        <p:blipFill>
          <a:blip r:embed="rId7">
            <a:alphaModFix/>
          </a:blip>
          <a:stretch>
            <a:fillRect/>
          </a:stretch>
        </p:blipFill>
        <p:spPr>
          <a:xfrm>
            <a:off x="1021871" y="1685175"/>
            <a:ext cx="1288404" cy="645600"/>
          </a:xfrm>
          <a:prstGeom prst="rect">
            <a:avLst/>
          </a:prstGeom>
          <a:noFill/>
          <a:ln>
            <a:noFill/>
          </a:ln>
        </p:spPr>
      </p:pic>
      <p:pic>
        <p:nvPicPr>
          <p:cNvPr id="217" name="Google Shape;217;p27"/>
          <p:cNvPicPr preferRelativeResize="0"/>
          <p:nvPr/>
        </p:nvPicPr>
        <p:blipFill>
          <a:blip r:embed="rId8">
            <a:alphaModFix/>
          </a:blip>
          <a:stretch>
            <a:fillRect/>
          </a:stretch>
        </p:blipFill>
        <p:spPr>
          <a:xfrm>
            <a:off x="869000" y="3059448"/>
            <a:ext cx="1594143" cy="1304875"/>
          </a:xfrm>
          <a:prstGeom prst="rect">
            <a:avLst/>
          </a:prstGeom>
          <a:noFill/>
          <a:ln>
            <a:noFill/>
          </a:ln>
        </p:spPr>
      </p:pic>
      <p:sp>
        <p:nvSpPr>
          <p:cNvPr id="218" name="Google Shape;218;p27"/>
          <p:cNvSpPr/>
          <p:nvPr/>
        </p:nvSpPr>
        <p:spPr>
          <a:xfrm>
            <a:off x="2256500" y="2991350"/>
            <a:ext cx="309900" cy="309900"/>
          </a:xfrm>
          <a:prstGeom prst="sun">
            <a:avLst>
              <a:gd fmla="val 25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9" name="Google Shape;219;p27"/>
          <p:cNvSpPr/>
          <p:nvPr/>
        </p:nvSpPr>
        <p:spPr>
          <a:xfrm>
            <a:off x="5087525" y="1113400"/>
            <a:ext cx="309900" cy="309900"/>
          </a:xfrm>
          <a:prstGeom prst="sun">
            <a:avLst>
              <a:gd fmla="val 25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0" name="Google Shape;220;p27"/>
          <p:cNvSpPr/>
          <p:nvPr/>
        </p:nvSpPr>
        <p:spPr>
          <a:xfrm>
            <a:off x="2310275" y="1113400"/>
            <a:ext cx="309900" cy="309900"/>
          </a:xfrm>
          <a:prstGeom prst="sun">
            <a:avLst>
              <a:gd fmla="val 25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1" name="Google Shape;221;p27"/>
          <p:cNvSpPr/>
          <p:nvPr/>
        </p:nvSpPr>
        <p:spPr>
          <a:xfrm>
            <a:off x="5087525" y="2991350"/>
            <a:ext cx="309900" cy="309900"/>
          </a:xfrm>
          <a:prstGeom prst="sun">
            <a:avLst>
              <a:gd fmla="val 25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2" name="Google Shape;222;p27"/>
          <p:cNvSpPr/>
          <p:nvPr/>
        </p:nvSpPr>
        <p:spPr>
          <a:xfrm>
            <a:off x="8327475" y="1137650"/>
            <a:ext cx="186900" cy="240300"/>
          </a:xfrm>
          <a:prstGeom prst="moon">
            <a:avLst>
              <a:gd fmla="val 34537" name="adj"/>
            </a:avLst>
          </a:prstGeom>
          <a:solidFill>
            <a:srgbClr val="5F8195"/>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3" name="Google Shape;223;p27"/>
          <p:cNvSpPr/>
          <p:nvPr/>
        </p:nvSpPr>
        <p:spPr>
          <a:xfrm>
            <a:off x="8327475" y="3026150"/>
            <a:ext cx="186900" cy="240300"/>
          </a:xfrm>
          <a:prstGeom prst="moon">
            <a:avLst>
              <a:gd fmla="val 34537" name="adj"/>
            </a:avLst>
          </a:prstGeom>
          <a:solidFill>
            <a:srgbClr val="5F8195"/>
          </a:solid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On their good days</a:t>
            </a:r>
            <a:r>
              <a:rPr lang="en"/>
              <a:t>…</a:t>
            </a:r>
            <a:endParaRPr>
              <a:solidFill>
                <a:schemeClr val="dk2"/>
              </a:solidFill>
            </a:endParaRPr>
          </a:p>
        </p:txBody>
      </p:sp>
      <p:graphicFrame>
        <p:nvGraphicFramePr>
          <p:cNvPr id="229" name="Google Shape;229;p28"/>
          <p:cNvGraphicFramePr/>
          <p:nvPr/>
        </p:nvGraphicFramePr>
        <p:xfrm>
          <a:off x="868988" y="2330784"/>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Black Agouti</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30" name="Google Shape;230;p28"/>
          <p:cNvGraphicFramePr/>
          <p:nvPr/>
        </p:nvGraphicFramePr>
        <p:xfrm>
          <a:off x="1022895" y="4385198"/>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Peccary</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31" name="Google Shape;231;p28"/>
          <p:cNvGraphicFramePr/>
          <p:nvPr/>
        </p:nvGraphicFramePr>
        <p:xfrm>
          <a:off x="3688615" y="2404959"/>
          <a:ext cx="3000000" cy="3000000"/>
        </p:xfrm>
        <a:graphic>
          <a:graphicData uri="http://schemas.openxmlformats.org/drawingml/2006/table">
            <a:tbl>
              <a:tblPr>
                <a:noFill/>
                <a:tableStyleId>{AFDFB052-AD68-4F9B-BE63-16417C32DE2A}</a:tableStyleId>
              </a:tblPr>
              <a:tblGrid>
                <a:gridCol w="18090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Bos species (cow)</a:t>
                      </a:r>
                      <a:endParaRPr b="1">
                        <a:solidFill>
                          <a:schemeClr val="dk1"/>
                        </a:solidFill>
                        <a:latin typeface="Albert Sans"/>
                        <a:ea typeface="Albert Sans"/>
                        <a:cs typeface="Albert Sans"/>
                        <a:sym typeface="Albert Sans"/>
                      </a:endParaRPr>
                    </a:p>
                  </a:txBody>
                  <a:tcPr marT="64000" marB="64000"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32" name="Google Shape;232;p28"/>
          <p:cNvGraphicFramePr/>
          <p:nvPr/>
        </p:nvGraphicFramePr>
        <p:xfrm>
          <a:off x="3380909" y="4392470"/>
          <a:ext cx="3000000" cy="3000000"/>
        </p:xfrm>
        <a:graphic>
          <a:graphicData uri="http://schemas.openxmlformats.org/drawingml/2006/table">
            <a:tbl>
              <a:tblPr>
                <a:noFill/>
                <a:tableStyleId>{AFDFB052-AD68-4F9B-BE63-16417C32DE2A}</a:tableStyleId>
              </a:tblPr>
              <a:tblGrid>
                <a:gridCol w="2329725"/>
              </a:tblGrid>
              <a:tr h="35590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South American Coati</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33" name="Google Shape;233;p28"/>
          <p:cNvGraphicFramePr/>
          <p:nvPr/>
        </p:nvGraphicFramePr>
        <p:xfrm>
          <a:off x="6525142" y="2320272"/>
          <a:ext cx="3000000" cy="3000000"/>
        </p:xfrm>
        <a:graphic>
          <a:graphicData uri="http://schemas.openxmlformats.org/drawingml/2006/table">
            <a:tbl>
              <a:tblPr>
                <a:noFill/>
                <a:tableStyleId>{AFDFB052-AD68-4F9B-BE63-16417C32DE2A}</a:tableStyleId>
              </a:tblPr>
              <a:tblGrid>
                <a:gridCol w="195625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Dasypus species (armadillo)</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34" name="Google Shape;234;p28"/>
          <p:cNvGraphicFramePr/>
          <p:nvPr/>
        </p:nvGraphicFramePr>
        <p:xfrm>
          <a:off x="6525142" y="4345600"/>
          <a:ext cx="3000000" cy="3000000"/>
        </p:xfrm>
        <a:graphic>
          <a:graphicData uri="http://schemas.openxmlformats.org/drawingml/2006/table">
            <a:tbl>
              <a:tblPr>
                <a:noFill/>
                <a:tableStyleId>{AFDFB052-AD68-4F9B-BE63-16417C32DE2A}</a:tableStyleId>
              </a:tblPr>
              <a:tblGrid>
                <a:gridCol w="195625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Spotted paca</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235" name="Google Shape;235;p28"/>
          <p:cNvPicPr preferRelativeResize="0"/>
          <p:nvPr/>
        </p:nvPicPr>
        <p:blipFill>
          <a:blip r:embed="rId3">
            <a:alphaModFix/>
          </a:blip>
          <a:stretch>
            <a:fillRect/>
          </a:stretch>
        </p:blipFill>
        <p:spPr>
          <a:xfrm>
            <a:off x="6525150" y="2931913"/>
            <a:ext cx="1809000" cy="1356750"/>
          </a:xfrm>
          <a:prstGeom prst="rect">
            <a:avLst/>
          </a:prstGeom>
          <a:noFill/>
          <a:ln>
            <a:noFill/>
          </a:ln>
        </p:spPr>
      </p:pic>
      <p:pic>
        <p:nvPicPr>
          <p:cNvPr id="236" name="Google Shape;236;p28"/>
          <p:cNvPicPr preferRelativeResize="0"/>
          <p:nvPr/>
        </p:nvPicPr>
        <p:blipFill>
          <a:blip r:embed="rId4">
            <a:alphaModFix/>
          </a:blip>
          <a:stretch>
            <a:fillRect/>
          </a:stretch>
        </p:blipFill>
        <p:spPr>
          <a:xfrm>
            <a:off x="852100" y="2941450"/>
            <a:ext cx="1809000" cy="1356750"/>
          </a:xfrm>
          <a:prstGeom prst="rect">
            <a:avLst/>
          </a:prstGeom>
          <a:noFill/>
          <a:ln>
            <a:noFill/>
          </a:ln>
        </p:spPr>
      </p:pic>
      <p:pic>
        <p:nvPicPr>
          <p:cNvPr id="237" name="Google Shape;237;p28"/>
          <p:cNvPicPr preferRelativeResize="0"/>
          <p:nvPr/>
        </p:nvPicPr>
        <p:blipFill>
          <a:blip r:embed="rId5">
            <a:alphaModFix/>
          </a:blip>
          <a:stretch>
            <a:fillRect/>
          </a:stretch>
        </p:blipFill>
        <p:spPr>
          <a:xfrm>
            <a:off x="3688624" y="2905550"/>
            <a:ext cx="1809000" cy="1356750"/>
          </a:xfrm>
          <a:prstGeom prst="rect">
            <a:avLst/>
          </a:prstGeom>
          <a:noFill/>
          <a:ln>
            <a:noFill/>
          </a:ln>
        </p:spPr>
      </p:pic>
      <p:pic>
        <p:nvPicPr>
          <p:cNvPr id="238" name="Google Shape;238;p28"/>
          <p:cNvPicPr preferRelativeResize="0"/>
          <p:nvPr/>
        </p:nvPicPr>
        <p:blipFill>
          <a:blip r:embed="rId6">
            <a:alphaModFix/>
          </a:blip>
          <a:stretch>
            <a:fillRect/>
          </a:stretch>
        </p:blipFill>
        <p:spPr>
          <a:xfrm>
            <a:off x="3808337" y="1002350"/>
            <a:ext cx="1809000" cy="1356750"/>
          </a:xfrm>
          <a:prstGeom prst="rect">
            <a:avLst/>
          </a:prstGeom>
          <a:noFill/>
          <a:ln>
            <a:noFill/>
          </a:ln>
        </p:spPr>
      </p:pic>
      <p:pic>
        <p:nvPicPr>
          <p:cNvPr id="239" name="Google Shape;239;p28"/>
          <p:cNvPicPr preferRelativeResize="0"/>
          <p:nvPr/>
        </p:nvPicPr>
        <p:blipFill>
          <a:blip r:embed="rId7">
            <a:alphaModFix/>
          </a:blip>
          <a:stretch>
            <a:fillRect/>
          </a:stretch>
        </p:blipFill>
        <p:spPr>
          <a:xfrm>
            <a:off x="6525150" y="1002338"/>
            <a:ext cx="1809000" cy="1356750"/>
          </a:xfrm>
          <a:prstGeom prst="rect">
            <a:avLst/>
          </a:prstGeom>
          <a:noFill/>
          <a:ln>
            <a:noFill/>
          </a:ln>
        </p:spPr>
      </p:pic>
      <p:pic>
        <p:nvPicPr>
          <p:cNvPr id="240" name="Google Shape;240;p28"/>
          <p:cNvPicPr preferRelativeResize="0"/>
          <p:nvPr/>
        </p:nvPicPr>
        <p:blipFill>
          <a:blip r:embed="rId8">
            <a:alphaModFix/>
          </a:blip>
          <a:stretch>
            <a:fillRect/>
          </a:stretch>
        </p:blipFill>
        <p:spPr>
          <a:xfrm>
            <a:off x="851412" y="973300"/>
            <a:ext cx="1886477" cy="14148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713225" y="310900"/>
            <a:ext cx="77175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and their bad days</a:t>
            </a:r>
            <a:endParaRPr/>
          </a:p>
        </p:txBody>
      </p:sp>
      <p:graphicFrame>
        <p:nvGraphicFramePr>
          <p:cNvPr id="246" name="Google Shape;246;p29"/>
          <p:cNvGraphicFramePr/>
          <p:nvPr/>
        </p:nvGraphicFramePr>
        <p:xfrm>
          <a:off x="713213" y="2330784"/>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Black Agouti</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47" name="Google Shape;247;p29"/>
          <p:cNvGraphicFramePr/>
          <p:nvPr/>
        </p:nvGraphicFramePr>
        <p:xfrm>
          <a:off x="713220" y="4381748"/>
          <a:ext cx="3000000" cy="3000000"/>
        </p:xfrm>
        <a:graphic>
          <a:graphicData uri="http://schemas.openxmlformats.org/drawingml/2006/table">
            <a:tbl>
              <a:tblPr>
                <a:noFill/>
                <a:tableStyleId>{AFDFB052-AD68-4F9B-BE63-16417C32DE2A}</a:tableStyleId>
              </a:tblPr>
              <a:tblGrid>
                <a:gridCol w="15435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Peccary</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48" name="Google Shape;248;p29"/>
          <p:cNvGraphicFramePr/>
          <p:nvPr/>
        </p:nvGraphicFramePr>
        <p:xfrm>
          <a:off x="3688615" y="2404959"/>
          <a:ext cx="3000000" cy="3000000"/>
        </p:xfrm>
        <a:graphic>
          <a:graphicData uri="http://schemas.openxmlformats.org/drawingml/2006/table">
            <a:tbl>
              <a:tblPr>
                <a:noFill/>
                <a:tableStyleId>{AFDFB052-AD68-4F9B-BE63-16417C32DE2A}</a:tableStyleId>
              </a:tblPr>
              <a:tblGrid>
                <a:gridCol w="180900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Bos species (cow)</a:t>
                      </a:r>
                      <a:endParaRPr b="1">
                        <a:solidFill>
                          <a:schemeClr val="dk1"/>
                        </a:solidFill>
                        <a:latin typeface="Albert Sans"/>
                        <a:ea typeface="Albert Sans"/>
                        <a:cs typeface="Albert Sans"/>
                        <a:sym typeface="Albert Sans"/>
                      </a:endParaRPr>
                    </a:p>
                  </a:txBody>
                  <a:tcPr marT="64000" marB="64000"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49" name="Google Shape;249;p29"/>
          <p:cNvGraphicFramePr/>
          <p:nvPr/>
        </p:nvGraphicFramePr>
        <p:xfrm>
          <a:off x="3688634" y="4381745"/>
          <a:ext cx="3000000" cy="3000000"/>
        </p:xfrm>
        <a:graphic>
          <a:graphicData uri="http://schemas.openxmlformats.org/drawingml/2006/table">
            <a:tbl>
              <a:tblPr>
                <a:noFill/>
                <a:tableStyleId>{AFDFB052-AD68-4F9B-BE63-16417C32DE2A}</a:tableStyleId>
              </a:tblPr>
              <a:tblGrid>
                <a:gridCol w="2075925"/>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South American Coati</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50" name="Google Shape;250;p29"/>
          <p:cNvGraphicFramePr/>
          <p:nvPr/>
        </p:nvGraphicFramePr>
        <p:xfrm>
          <a:off x="6525142" y="2320272"/>
          <a:ext cx="3000000" cy="3000000"/>
        </p:xfrm>
        <a:graphic>
          <a:graphicData uri="http://schemas.openxmlformats.org/drawingml/2006/table">
            <a:tbl>
              <a:tblPr>
                <a:noFill/>
                <a:tableStyleId>{AFDFB052-AD68-4F9B-BE63-16417C32DE2A}</a:tableStyleId>
              </a:tblPr>
              <a:tblGrid>
                <a:gridCol w="195625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Dasypus species (armadillo)</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251" name="Google Shape;251;p29"/>
          <p:cNvGraphicFramePr/>
          <p:nvPr/>
        </p:nvGraphicFramePr>
        <p:xfrm>
          <a:off x="6525142" y="4345600"/>
          <a:ext cx="3000000" cy="3000000"/>
        </p:xfrm>
        <a:graphic>
          <a:graphicData uri="http://schemas.openxmlformats.org/drawingml/2006/table">
            <a:tbl>
              <a:tblPr>
                <a:noFill/>
                <a:tableStyleId>{AFDFB052-AD68-4F9B-BE63-16417C32DE2A}</a:tableStyleId>
              </a:tblPr>
              <a:tblGrid>
                <a:gridCol w="1956250"/>
              </a:tblGrid>
              <a:tr h="370450">
                <a:tc>
                  <a:txBody>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Spotted paca</a:t>
                      </a:r>
                      <a:endParaRPr b="1">
                        <a:solidFill>
                          <a:schemeClr val="dk1"/>
                        </a:solidFill>
                        <a:latin typeface="Albert Sans"/>
                        <a:ea typeface="Albert Sans"/>
                        <a:cs typeface="Albert Sans"/>
                        <a:sym typeface="Albert Sans"/>
                      </a:endParaRPr>
                    </a:p>
                  </a:txBody>
                  <a:tcPr marT="64000" marB="6400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252" name="Google Shape;252;p29"/>
          <p:cNvPicPr preferRelativeResize="0"/>
          <p:nvPr/>
        </p:nvPicPr>
        <p:blipFill>
          <a:blip r:embed="rId3">
            <a:alphaModFix/>
          </a:blip>
          <a:stretch>
            <a:fillRect/>
          </a:stretch>
        </p:blipFill>
        <p:spPr>
          <a:xfrm>
            <a:off x="3800102" y="1007648"/>
            <a:ext cx="1697525" cy="1273133"/>
          </a:xfrm>
          <a:prstGeom prst="rect">
            <a:avLst/>
          </a:prstGeom>
          <a:noFill/>
          <a:ln>
            <a:noFill/>
          </a:ln>
        </p:spPr>
      </p:pic>
      <p:pic>
        <p:nvPicPr>
          <p:cNvPr id="253" name="Google Shape;253;p29"/>
          <p:cNvPicPr preferRelativeResize="0"/>
          <p:nvPr/>
        </p:nvPicPr>
        <p:blipFill>
          <a:blip r:embed="rId4">
            <a:alphaModFix/>
          </a:blip>
          <a:stretch>
            <a:fillRect/>
          </a:stretch>
        </p:blipFill>
        <p:spPr>
          <a:xfrm>
            <a:off x="713225" y="1007073"/>
            <a:ext cx="1697525" cy="1273126"/>
          </a:xfrm>
          <a:prstGeom prst="rect">
            <a:avLst/>
          </a:prstGeom>
          <a:noFill/>
          <a:ln>
            <a:noFill/>
          </a:ln>
        </p:spPr>
      </p:pic>
      <p:pic>
        <p:nvPicPr>
          <p:cNvPr id="254" name="Google Shape;254;p29"/>
          <p:cNvPicPr preferRelativeResize="0"/>
          <p:nvPr/>
        </p:nvPicPr>
        <p:blipFill>
          <a:blip r:embed="rId5">
            <a:alphaModFix/>
          </a:blip>
          <a:stretch>
            <a:fillRect/>
          </a:stretch>
        </p:blipFill>
        <p:spPr>
          <a:xfrm>
            <a:off x="6594675" y="956498"/>
            <a:ext cx="1697525" cy="1273129"/>
          </a:xfrm>
          <a:prstGeom prst="rect">
            <a:avLst/>
          </a:prstGeom>
          <a:noFill/>
          <a:ln>
            <a:noFill/>
          </a:ln>
        </p:spPr>
      </p:pic>
      <p:pic>
        <p:nvPicPr>
          <p:cNvPr id="255" name="Google Shape;255;p29"/>
          <p:cNvPicPr preferRelativeResize="0"/>
          <p:nvPr/>
        </p:nvPicPr>
        <p:blipFill>
          <a:blip r:embed="rId6">
            <a:alphaModFix/>
          </a:blip>
          <a:stretch>
            <a:fillRect/>
          </a:stretch>
        </p:blipFill>
        <p:spPr>
          <a:xfrm>
            <a:off x="3744364" y="3108625"/>
            <a:ext cx="1697525" cy="1273133"/>
          </a:xfrm>
          <a:prstGeom prst="rect">
            <a:avLst/>
          </a:prstGeom>
          <a:noFill/>
          <a:ln>
            <a:noFill/>
          </a:ln>
        </p:spPr>
      </p:pic>
      <p:pic>
        <p:nvPicPr>
          <p:cNvPr id="256" name="Google Shape;256;p29"/>
          <p:cNvPicPr preferRelativeResize="0"/>
          <p:nvPr/>
        </p:nvPicPr>
        <p:blipFill>
          <a:blip r:embed="rId7">
            <a:alphaModFix/>
          </a:blip>
          <a:stretch>
            <a:fillRect/>
          </a:stretch>
        </p:blipFill>
        <p:spPr>
          <a:xfrm>
            <a:off x="6594675" y="3108612"/>
            <a:ext cx="1697525" cy="1273147"/>
          </a:xfrm>
          <a:prstGeom prst="rect">
            <a:avLst/>
          </a:prstGeom>
          <a:noFill/>
          <a:ln>
            <a:noFill/>
          </a:ln>
        </p:spPr>
      </p:pic>
      <p:pic>
        <p:nvPicPr>
          <p:cNvPr id="257" name="Google Shape;257;p29"/>
          <p:cNvPicPr preferRelativeResize="0"/>
          <p:nvPr/>
        </p:nvPicPr>
        <p:blipFill>
          <a:blip r:embed="rId8">
            <a:alphaModFix/>
          </a:blip>
          <a:stretch>
            <a:fillRect/>
          </a:stretch>
        </p:blipFill>
        <p:spPr>
          <a:xfrm>
            <a:off x="713225" y="3108612"/>
            <a:ext cx="1697525" cy="12731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0"/>
          <p:cNvPicPr preferRelativeResize="0"/>
          <p:nvPr/>
        </p:nvPicPr>
        <p:blipFill rotWithShape="1">
          <a:blip r:embed="rId3">
            <a:alphaModFix/>
          </a:blip>
          <a:srcRect b="11210" l="5784" r="0" t="-6539"/>
          <a:stretch/>
        </p:blipFill>
        <p:spPr>
          <a:xfrm>
            <a:off x="-26550" y="3798525"/>
            <a:ext cx="3158226" cy="1344974"/>
          </a:xfrm>
          <a:prstGeom prst="rect">
            <a:avLst/>
          </a:prstGeom>
          <a:noFill/>
          <a:ln>
            <a:noFill/>
          </a:ln>
        </p:spPr>
      </p:pic>
      <p:sp>
        <p:nvSpPr>
          <p:cNvPr id="263" name="Google Shape;263;p30"/>
          <p:cNvSpPr txBox="1"/>
          <p:nvPr>
            <p:ph type="title"/>
          </p:nvPr>
        </p:nvSpPr>
        <p:spPr>
          <a:xfrm>
            <a:off x="3294450" y="1856175"/>
            <a:ext cx="5136300" cy="17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r>
              <a:rPr lang="en"/>
              <a:t> </a:t>
            </a:r>
            <a:r>
              <a:rPr lang="en">
                <a:solidFill>
                  <a:schemeClr val="dk2"/>
                </a:solidFill>
              </a:rPr>
              <a:t>preprocessing</a:t>
            </a:r>
            <a:endParaRPr>
              <a:solidFill>
                <a:schemeClr val="dk2"/>
              </a:solidFill>
            </a:endParaRPr>
          </a:p>
        </p:txBody>
      </p:sp>
      <p:sp>
        <p:nvSpPr>
          <p:cNvPr id="264" name="Google Shape;264;p30"/>
          <p:cNvSpPr txBox="1"/>
          <p:nvPr>
            <p:ph idx="2" type="title"/>
          </p:nvPr>
        </p:nvSpPr>
        <p:spPr>
          <a:xfrm>
            <a:off x="3391401" y="717900"/>
            <a:ext cx="1694100" cy="10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265" name="Google Shape;265;p30"/>
          <p:cNvPicPr preferRelativeResize="0"/>
          <p:nvPr/>
        </p:nvPicPr>
        <p:blipFill>
          <a:blip r:embed="rId4">
            <a:alphaModFix/>
          </a:blip>
          <a:stretch>
            <a:fillRect/>
          </a:stretch>
        </p:blipFill>
        <p:spPr>
          <a:xfrm rot="642822">
            <a:off x="-358099" y="1796791"/>
            <a:ext cx="1542779" cy="3678239"/>
          </a:xfrm>
          <a:prstGeom prst="rect">
            <a:avLst/>
          </a:prstGeom>
          <a:noFill/>
          <a:ln>
            <a:noFill/>
          </a:ln>
        </p:spPr>
      </p:pic>
      <p:pic>
        <p:nvPicPr>
          <p:cNvPr id="266" name="Google Shape;266;p30"/>
          <p:cNvPicPr preferRelativeResize="0"/>
          <p:nvPr/>
        </p:nvPicPr>
        <p:blipFill>
          <a:blip r:embed="rId5">
            <a:alphaModFix/>
          </a:blip>
          <a:stretch>
            <a:fillRect/>
          </a:stretch>
        </p:blipFill>
        <p:spPr>
          <a:xfrm rot="2071681">
            <a:off x="1892116" y="710900"/>
            <a:ext cx="651394" cy="688727"/>
          </a:xfrm>
          <a:prstGeom prst="rect">
            <a:avLst/>
          </a:prstGeom>
          <a:noFill/>
          <a:ln>
            <a:noFill/>
          </a:ln>
        </p:spPr>
      </p:pic>
      <p:pic>
        <p:nvPicPr>
          <p:cNvPr id="267" name="Google Shape;267;p30"/>
          <p:cNvPicPr preferRelativeResize="0"/>
          <p:nvPr/>
        </p:nvPicPr>
        <p:blipFill rotWithShape="1">
          <a:blip r:embed="rId6">
            <a:alphaModFix/>
          </a:blip>
          <a:srcRect b="0" l="0" r="14324" t="0"/>
          <a:stretch/>
        </p:blipFill>
        <p:spPr>
          <a:xfrm rot="-2888094">
            <a:off x="7264220" y="1032489"/>
            <a:ext cx="437661" cy="438996"/>
          </a:xfrm>
          <a:prstGeom prst="rect">
            <a:avLst/>
          </a:prstGeom>
          <a:noFill/>
          <a:ln>
            <a:noFill/>
          </a:ln>
        </p:spPr>
      </p:pic>
      <p:pic>
        <p:nvPicPr>
          <p:cNvPr id="268" name="Google Shape;268;p30"/>
          <p:cNvPicPr preferRelativeResize="0"/>
          <p:nvPr/>
        </p:nvPicPr>
        <p:blipFill>
          <a:blip r:embed="rId7">
            <a:alphaModFix/>
          </a:blip>
          <a:stretch>
            <a:fillRect/>
          </a:stretch>
        </p:blipFill>
        <p:spPr>
          <a:xfrm flipH="1">
            <a:off x="1137536" y="2641550"/>
            <a:ext cx="1392302" cy="1410898"/>
          </a:xfrm>
          <a:prstGeom prst="rect">
            <a:avLst/>
          </a:prstGeom>
          <a:noFill/>
          <a:ln>
            <a:noFill/>
          </a:ln>
        </p:spPr>
      </p:pic>
      <p:pic>
        <p:nvPicPr>
          <p:cNvPr id="269" name="Google Shape;269;p30"/>
          <p:cNvPicPr preferRelativeResize="0"/>
          <p:nvPr/>
        </p:nvPicPr>
        <p:blipFill rotWithShape="1">
          <a:blip r:embed="rId8">
            <a:alphaModFix/>
          </a:blip>
          <a:srcRect b="4322" l="0" r="0" t="9060"/>
          <a:stretch/>
        </p:blipFill>
        <p:spPr>
          <a:xfrm flipH="1">
            <a:off x="6269277" y="3842025"/>
            <a:ext cx="3027123" cy="1476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701025" y="351625"/>
            <a:ext cx="5184900" cy="7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Downsampling </a:t>
            </a:r>
            <a:endParaRPr>
              <a:solidFill>
                <a:schemeClr val="dk2"/>
              </a:solidFill>
            </a:endParaRPr>
          </a:p>
        </p:txBody>
      </p:sp>
      <p:pic>
        <p:nvPicPr>
          <p:cNvPr id="275" name="Google Shape;275;p31"/>
          <p:cNvPicPr preferRelativeResize="0"/>
          <p:nvPr/>
        </p:nvPicPr>
        <p:blipFill>
          <a:blip r:embed="rId3">
            <a:alphaModFix/>
          </a:blip>
          <a:stretch>
            <a:fillRect/>
          </a:stretch>
        </p:blipFill>
        <p:spPr>
          <a:xfrm rot="-1799981">
            <a:off x="6991682" y="670844"/>
            <a:ext cx="837287" cy="867366"/>
          </a:xfrm>
          <a:prstGeom prst="rect">
            <a:avLst/>
          </a:prstGeom>
          <a:noFill/>
          <a:ln>
            <a:noFill/>
          </a:ln>
        </p:spPr>
      </p:pic>
      <p:pic>
        <p:nvPicPr>
          <p:cNvPr id="276" name="Google Shape;276;p31"/>
          <p:cNvPicPr preferRelativeResize="0"/>
          <p:nvPr/>
        </p:nvPicPr>
        <p:blipFill rotWithShape="1">
          <a:blip r:embed="rId4">
            <a:alphaModFix/>
          </a:blip>
          <a:srcRect b="7235" l="0" r="0" t="7235"/>
          <a:stretch/>
        </p:blipFill>
        <p:spPr>
          <a:xfrm flipH="1">
            <a:off x="6447399" y="3679722"/>
            <a:ext cx="2444826" cy="1328354"/>
          </a:xfrm>
          <a:prstGeom prst="rect">
            <a:avLst/>
          </a:prstGeom>
          <a:noFill/>
          <a:ln>
            <a:noFill/>
          </a:ln>
        </p:spPr>
      </p:pic>
      <p:sp>
        <p:nvSpPr>
          <p:cNvPr id="277" name="Google Shape;277;p31"/>
          <p:cNvSpPr txBox="1"/>
          <p:nvPr/>
        </p:nvSpPr>
        <p:spPr>
          <a:xfrm>
            <a:off x="2522250" y="994175"/>
            <a:ext cx="11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Albert Sans"/>
                <a:ea typeface="Albert Sans"/>
                <a:cs typeface="Albert Sans"/>
                <a:sym typeface="Albert Sans"/>
              </a:rPr>
              <a:t>Median = 3</a:t>
            </a:r>
            <a:endParaRPr>
              <a:solidFill>
                <a:schemeClr val="accent1"/>
              </a:solidFill>
              <a:latin typeface="Albert Sans"/>
              <a:ea typeface="Albert Sans"/>
              <a:cs typeface="Albert Sans"/>
              <a:sym typeface="Albert Sans"/>
            </a:endParaRPr>
          </a:p>
        </p:txBody>
      </p:sp>
      <p:pic>
        <p:nvPicPr>
          <p:cNvPr id="278" name="Google Shape;278;p31" title="Points scored"/>
          <p:cNvPicPr preferRelativeResize="0"/>
          <p:nvPr/>
        </p:nvPicPr>
        <p:blipFill>
          <a:blip r:embed="rId5">
            <a:alphaModFix/>
          </a:blip>
          <a:stretch>
            <a:fillRect/>
          </a:stretch>
        </p:blipFill>
        <p:spPr>
          <a:xfrm>
            <a:off x="819275" y="1463425"/>
            <a:ext cx="5458665" cy="3375275"/>
          </a:xfrm>
          <a:prstGeom prst="rect">
            <a:avLst/>
          </a:prstGeom>
          <a:noFill/>
          <a:ln>
            <a:noFill/>
          </a:ln>
        </p:spPr>
      </p:pic>
      <p:cxnSp>
        <p:nvCxnSpPr>
          <p:cNvPr id="279" name="Google Shape;279;p31"/>
          <p:cNvCxnSpPr/>
          <p:nvPr/>
        </p:nvCxnSpPr>
        <p:spPr>
          <a:xfrm>
            <a:off x="3155125" y="1488313"/>
            <a:ext cx="0" cy="3325500"/>
          </a:xfrm>
          <a:prstGeom prst="straightConnector1">
            <a:avLst/>
          </a:prstGeom>
          <a:noFill/>
          <a:ln cap="flat" cmpd="sng" w="19050">
            <a:solidFill>
              <a:schemeClr val="accent1"/>
            </a:solidFill>
            <a:prstDash val="solid"/>
            <a:round/>
            <a:headEnd len="med" w="med" type="none"/>
            <a:tailEnd len="med" w="med" type="none"/>
          </a:ln>
        </p:spPr>
      </p:cxnSp>
      <p:sp>
        <p:nvSpPr>
          <p:cNvPr id="280" name="Google Shape;280;p31"/>
          <p:cNvSpPr/>
          <p:nvPr/>
        </p:nvSpPr>
        <p:spPr>
          <a:xfrm>
            <a:off x="3155125" y="1857200"/>
            <a:ext cx="2968800" cy="2727300"/>
          </a:xfrm>
          <a:prstGeom prst="rect">
            <a:avLst/>
          </a:prstGeom>
          <a:solidFill>
            <a:srgbClr val="D7DFE5">
              <a:alpha val="659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81" name="Google Shape;281;p31"/>
          <p:cNvSpPr txBox="1"/>
          <p:nvPr/>
        </p:nvSpPr>
        <p:spPr>
          <a:xfrm rot="5400000">
            <a:off x="1750025" y="3893875"/>
            <a:ext cx="50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1"/>
                </a:solidFill>
                <a:latin typeface="Albert Sans"/>
                <a:ea typeface="Albert Sans"/>
                <a:cs typeface="Albert Sans"/>
                <a:sym typeface="Albert Sans"/>
              </a:rPr>
              <a:t>…</a:t>
            </a:r>
            <a:endParaRPr sz="36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ertebrate and invertebrate animals by Slidesgo">
  <a:themeElements>
    <a:clrScheme name="Simple Light">
      <a:dk1>
        <a:srgbClr val="333333"/>
      </a:dk1>
      <a:lt1>
        <a:srgbClr val="FCF9EB"/>
      </a:lt1>
      <a:dk2>
        <a:srgbClr val="588031"/>
      </a:dk2>
      <a:lt2>
        <a:srgbClr val="CAA484"/>
      </a:lt2>
      <a:accent1>
        <a:srgbClr val="DA5E9D"/>
      </a:accent1>
      <a:accent2>
        <a:srgbClr val="5C8AD8"/>
      </a:accent2>
      <a:accent3>
        <a:srgbClr val="4E5E2D"/>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